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7" r:id="rId5"/>
    <p:sldId id="304" r:id="rId6"/>
    <p:sldId id="268" r:id="rId7"/>
    <p:sldId id="269" r:id="rId8"/>
    <p:sldId id="280" r:id="rId9"/>
    <p:sldId id="270" r:id="rId10"/>
    <p:sldId id="271" r:id="rId11"/>
    <p:sldId id="272" r:id="rId12"/>
    <p:sldId id="282" r:id="rId13"/>
    <p:sldId id="283" r:id="rId14"/>
    <p:sldId id="27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2" r:id="rId31"/>
    <p:sldId id="300" r:id="rId32"/>
    <p:sldId id="301" r:id="rId33"/>
    <p:sldId id="303" r:id="rId34"/>
  </p:sldIdLst>
  <p:sldSz cx="12188825" cy="6858000"/>
  <p:notesSz cx="6888163" cy="10021888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za Messadia" initials="HM" lastIdx="1" clrIdx="0">
    <p:extLst>
      <p:ext uri="{19B8F6BF-5375-455C-9EA6-DF929625EA0E}">
        <p15:presenceInfo xmlns:p15="http://schemas.microsoft.com/office/powerpoint/2012/main" userId="Hamza Messa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17" autoAdjust="0"/>
    <p:restoredTop sz="96437" autoAdjust="0"/>
  </p:normalViewPr>
  <p:slideViewPr>
    <p:cSldViewPr>
      <p:cViewPr varScale="1">
        <p:scale>
          <a:sx n="62" d="100"/>
          <a:sy n="62" d="100"/>
        </p:scale>
        <p:origin x="102" y="3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BDB1D-C5C4-4C22-BE74-A48E7C2C266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B47FEE9-A650-4343-B503-CAD58753122A}">
      <dgm:prSet phldrT="[Texte]" custT="1"/>
      <dgm:spPr/>
      <dgm:t>
        <a:bodyPr/>
        <a:lstStyle/>
        <a:p>
          <a:pPr algn="ctr"/>
          <a:r>
            <a:rPr lang="fr-FR" sz="20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Definition</a:t>
          </a:r>
          <a:r>
            <a:rPr lang="fr-FR" sz="20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 of the </a:t>
          </a:r>
          <a:r>
            <a:rPr lang="fr-FR" sz="20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</a:t>
          </a:r>
          <a:r>
            <a:rPr lang="fr-FR" sz="20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. </a:t>
          </a:r>
        </a:p>
      </dgm:t>
    </dgm:pt>
    <dgm:pt modelId="{850ECE3F-F730-44D8-9FC4-5D9DAC0D37A8}" type="parTrans" cxnId="{E55CDB92-7A85-41FB-9113-18D316F14C9D}">
      <dgm:prSet/>
      <dgm:spPr/>
      <dgm:t>
        <a:bodyPr/>
        <a:lstStyle/>
        <a:p>
          <a:endParaRPr lang="fr-FR"/>
        </a:p>
      </dgm:t>
    </dgm:pt>
    <dgm:pt modelId="{FD967D4F-FDA9-487B-AA5E-3931FD2D278D}" type="sibTrans" cxnId="{E55CDB92-7A85-41FB-9113-18D316F14C9D}">
      <dgm:prSet/>
      <dgm:spPr/>
      <dgm:t>
        <a:bodyPr/>
        <a:lstStyle/>
        <a:p>
          <a:endParaRPr lang="fr-FR"/>
        </a:p>
      </dgm:t>
    </dgm:pt>
    <dgm:pt modelId="{DDE2AA09-4A30-4946-893D-5AC27D681497}">
      <dgm:prSet phldrT="[Texte]" custT="1"/>
      <dgm:spPr/>
      <dgm:t>
        <a:bodyPr/>
        <a:lstStyle/>
        <a:p>
          <a:pPr algn="ctr"/>
          <a:r>
            <a:rPr lang="fr-FR" sz="20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Prevention and </a:t>
          </a:r>
          <a:r>
            <a:rPr lang="fr-FR" sz="20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safety</a:t>
          </a:r>
          <a:r>
            <a:rPr lang="fr-FR" sz="20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 </a:t>
          </a:r>
          <a:r>
            <a:rPr lang="fr-FR" sz="20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measures</a:t>
          </a:r>
          <a:r>
            <a:rPr lang="fr-FR" sz="20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.</a:t>
          </a:r>
        </a:p>
      </dgm:t>
    </dgm:pt>
    <dgm:pt modelId="{3682A34F-0004-4CB1-B1DE-660B37FD2073}" type="parTrans" cxnId="{842F92B8-3B58-4098-B1D4-3199D5A7C1BE}">
      <dgm:prSet/>
      <dgm:spPr/>
      <dgm:t>
        <a:bodyPr/>
        <a:lstStyle/>
        <a:p>
          <a:endParaRPr lang="fr-FR"/>
        </a:p>
      </dgm:t>
    </dgm:pt>
    <dgm:pt modelId="{36CB3CE8-F69D-4E20-9E28-B0B1DA12150B}" type="sibTrans" cxnId="{842F92B8-3B58-4098-B1D4-3199D5A7C1BE}">
      <dgm:prSet/>
      <dgm:spPr/>
      <dgm:t>
        <a:bodyPr/>
        <a:lstStyle/>
        <a:p>
          <a:endParaRPr lang="fr-FR"/>
        </a:p>
      </dgm:t>
    </dgm:pt>
    <dgm:pt modelId="{1D406088-BA3D-4F2D-82FF-2D4D206946B7}">
      <dgm:prSet phldrT="[Texte]" custT="1"/>
      <dgm:spPr/>
      <dgm:t>
        <a:bodyPr/>
        <a:lstStyle/>
        <a:p>
          <a:pPr algn="ctr"/>
          <a:r>
            <a:rPr lang="fr-FR" sz="2400" dirty="0" err="1">
              <a:latin typeface="Matura MT Script Capitals" panose="03020802060602070202" pitchFamily="66" charset="0"/>
            </a:rPr>
            <a:t>Steps</a:t>
          </a:r>
          <a:r>
            <a:rPr lang="fr-FR" sz="2400" dirty="0">
              <a:latin typeface="Matura MT Script Capitals" panose="03020802060602070202" pitchFamily="66" charset="0"/>
            </a:rPr>
            <a:t> Of the </a:t>
          </a:r>
          <a:r>
            <a:rPr lang="fr-FR" sz="2400" dirty="0" err="1">
              <a:latin typeface="Matura MT Script Capitals" panose="03020802060602070202" pitchFamily="66" charset="0"/>
            </a:rPr>
            <a:t>Experiment</a:t>
          </a:r>
          <a:r>
            <a:rPr lang="fr-FR" sz="2400" dirty="0">
              <a:latin typeface="Matura MT Script Capitals" panose="03020802060602070202" pitchFamily="66" charset="0"/>
            </a:rPr>
            <a:t>.</a:t>
          </a:r>
        </a:p>
      </dgm:t>
    </dgm:pt>
    <dgm:pt modelId="{7A40FCC9-348E-4848-AC02-8B948E81631A}" type="parTrans" cxnId="{FF29B98A-2A36-4326-8611-EBC0220237BB}">
      <dgm:prSet/>
      <dgm:spPr/>
      <dgm:t>
        <a:bodyPr/>
        <a:lstStyle/>
        <a:p>
          <a:endParaRPr lang="fr-FR"/>
        </a:p>
      </dgm:t>
    </dgm:pt>
    <dgm:pt modelId="{44625E04-1C6F-4A4D-BC93-3038A03F2F1D}" type="sibTrans" cxnId="{FF29B98A-2A36-4326-8611-EBC0220237BB}">
      <dgm:prSet/>
      <dgm:spPr/>
      <dgm:t>
        <a:bodyPr/>
        <a:lstStyle/>
        <a:p>
          <a:endParaRPr lang="fr-FR"/>
        </a:p>
      </dgm:t>
    </dgm:pt>
    <dgm:pt modelId="{96BFB788-32FA-46E6-AA75-5AF83984999A}">
      <dgm:prSet phldrT="[Texte]" custT="1"/>
      <dgm:spPr/>
      <dgm:t>
        <a:bodyPr/>
        <a:lstStyle/>
        <a:p>
          <a:pPr algn="ctr"/>
          <a:r>
            <a:rPr lang="fr-FR" sz="2000" b="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Materials </a:t>
          </a:r>
          <a:r>
            <a:rPr lang="fr-FR" sz="2000" b="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used</a:t>
          </a:r>
          <a:r>
            <a:rPr lang="fr-FR" sz="2000" b="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 in the </a:t>
          </a:r>
          <a:r>
            <a:rPr lang="fr-FR" sz="2000" b="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</a:t>
          </a:r>
          <a:r>
            <a:rPr lang="fr-FR" sz="2000" b="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. </a:t>
          </a:r>
        </a:p>
      </dgm:t>
    </dgm:pt>
    <dgm:pt modelId="{56A4CA90-AD1D-490D-8AD3-83F909A2A199}" type="parTrans" cxnId="{DF5EA89B-063A-4716-8566-65557751D3E4}">
      <dgm:prSet/>
      <dgm:spPr/>
      <dgm:t>
        <a:bodyPr/>
        <a:lstStyle/>
        <a:p>
          <a:endParaRPr lang="fr-FR"/>
        </a:p>
      </dgm:t>
    </dgm:pt>
    <dgm:pt modelId="{F3CBF787-501C-4599-B558-560C7D0E180A}" type="sibTrans" cxnId="{DF5EA89B-063A-4716-8566-65557751D3E4}">
      <dgm:prSet/>
      <dgm:spPr/>
      <dgm:t>
        <a:bodyPr/>
        <a:lstStyle/>
        <a:p>
          <a:endParaRPr lang="fr-FR"/>
        </a:p>
      </dgm:t>
    </dgm:pt>
    <dgm:pt modelId="{0CB085CC-6BEC-4E6C-9279-F8A51617CA9D}" type="pres">
      <dgm:prSet presAssocID="{A98BDB1D-C5C4-4C22-BE74-A48E7C2C2663}" presName="Name0" presStyleCnt="0">
        <dgm:presLayoutVars>
          <dgm:chMax val="7"/>
          <dgm:chPref val="7"/>
          <dgm:dir/>
        </dgm:presLayoutVars>
      </dgm:prSet>
      <dgm:spPr/>
    </dgm:pt>
    <dgm:pt modelId="{FCDB5320-B838-4214-93F5-C703CA4E2E60}" type="pres">
      <dgm:prSet presAssocID="{A98BDB1D-C5C4-4C22-BE74-A48E7C2C2663}" presName="Name1" presStyleCnt="0"/>
      <dgm:spPr/>
    </dgm:pt>
    <dgm:pt modelId="{456CF5C9-DF05-4B1E-911E-04BBB7CB73DE}" type="pres">
      <dgm:prSet presAssocID="{A98BDB1D-C5C4-4C22-BE74-A48E7C2C2663}" presName="cycle" presStyleCnt="0"/>
      <dgm:spPr/>
    </dgm:pt>
    <dgm:pt modelId="{6E031837-71C3-4496-A72E-EE95AE6DEBC0}" type="pres">
      <dgm:prSet presAssocID="{A98BDB1D-C5C4-4C22-BE74-A48E7C2C2663}" presName="srcNode" presStyleLbl="node1" presStyleIdx="0" presStyleCnt="4"/>
      <dgm:spPr/>
    </dgm:pt>
    <dgm:pt modelId="{CEC72917-36BC-4EA5-A050-808980CE4D93}" type="pres">
      <dgm:prSet presAssocID="{A98BDB1D-C5C4-4C22-BE74-A48E7C2C2663}" presName="conn" presStyleLbl="parChTrans1D2" presStyleIdx="0" presStyleCnt="1" custLinFactNeighborX="-1472" custLinFactNeighborY="731"/>
      <dgm:spPr/>
    </dgm:pt>
    <dgm:pt modelId="{0F38F309-0BFF-4723-9A8F-064F2ACC23CF}" type="pres">
      <dgm:prSet presAssocID="{A98BDB1D-C5C4-4C22-BE74-A48E7C2C2663}" presName="extraNode" presStyleLbl="node1" presStyleIdx="0" presStyleCnt="4"/>
      <dgm:spPr/>
    </dgm:pt>
    <dgm:pt modelId="{B459F584-93AC-4426-BFFD-97EE8FD468E6}" type="pres">
      <dgm:prSet presAssocID="{A98BDB1D-C5C4-4C22-BE74-A48E7C2C2663}" presName="dstNode" presStyleLbl="node1" presStyleIdx="0" presStyleCnt="4"/>
      <dgm:spPr/>
    </dgm:pt>
    <dgm:pt modelId="{1706606E-E5DC-43D0-B6DE-BC75467830C6}" type="pres">
      <dgm:prSet presAssocID="{CB47FEE9-A650-4343-B503-CAD58753122A}" presName="text_1" presStyleLbl="node1" presStyleIdx="0" presStyleCnt="4">
        <dgm:presLayoutVars>
          <dgm:bulletEnabled val="1"/>
        </dgm:presLayoutVars>
      </dgm:prSet>
      <dgm:spPr/>
    </dgm:pt>
    <dgm:pt modelId="{6D11D08E-E293-405F-8C16-9E3BE54FB71C}" type="pres">
      <dgm:prSet presAssocID="{CB47FEE9-A650-4343-B503-CAD58753122A}" presName="accent_1" presStyleCnt="0"/>
      <dgm:spPr/>
    </dgm:pt>
    <dgm:pt modelId="{8C2E1F45-229D-4B67-8638-C32D90E1795C}" type="pres">
      <dgm:prSet presAssocID="{CB47FEE9-A650-4343-B503-CAD58753122A}" presName="accentRepeatNode" presStyleLbl="solidFgAcc1" presStyleIdx="0" presStyleCnt="4"/>
      <dgm:spPr/>
    </dgm:pt>
    <dgm:pt modelId="{1BCFAA55-0D79-4066-B5A1-72EFBEB7CE46}" type="pres">
      <dgm:prSet presAssocID="{96BFB788-32FA-46E6-AA75-5AF83984999A}" presName="text_2" presStyleLbl="node1" presStyleIdx="1" presStyleCnt="4">
        <dgm:presLayoutVars>
          <dgm:bulletEnabled val="1"/>
        </dgm:presLayoutVars>
      </dgm:prSet>
      <dgm:spPr/>
    </dgm:pt>
    <dgm:pt modelId="{598FF8B0-823E-41A6-9304-E1D54326E0D9}" type="pres">
      <dgm:prSet presAssocID="{96BFB788-32FA-46E6-AA75-5AF83984999A}" presName="accent_2" presStyleCnt="0"/>
      <dgm:spPr/>
    </dgm:pt>
    <dgm:pt modelId="{B7955AD0-1DC0-4D2E-9D4D-4EF8726FD246}" type="pres">
      <dgm:prSet presAssocID="{96BFB788-32FA-46E6-AA75-5AF83984999A}" presName="accentRepeatNode" presStyleLbl="solidFgAcc1" presStyleIdx="1" presStyleCnt="4"/>
      <dgm:spPr/>
    </dgm:pt>
    <dgm:pt modelId="{BD6BAE8B-33D2-43F0-9D9B-8A1D9E739D13}" type="pres">
      <dgm:prSet presAssocID="{DDE2AA09-4A30-4946-893D-5AC27D681497}" presName="text_3" presStyleLbl="node1" presStyleIdx="2" presStyleCnt="4">
        <dgm:presLayoutVars>
          <dgm:bulletEnabled val="1"/>
        </dgm:presLayoutVars>
      </dgm:prSet>
      <dgm:spPr/>
    </dgm:pt>
    <dgm:pt modelId="{D4D82AB9-DEDC-4661-B4D7-5E958A16C4BE}" type="pres">
      <dgm:prSet presAssocID="{DDE2AA09-4A30-4946-893D-5AC27D681497}" presName="accent_3" presStyleCnt="0"/>
      <dgm:spPr/>
    </dgm:pt>
    <dgm:pt modelId="{E7E51F49-4F88-4455-87A5-DCACC56299BF}" type="pres">
      <dgm:prSet presAssocID="{DDE2AA09-4A30-4946-893D-5AC27D681497}" presName="accentRepeatNode" presStyleLbl="solidFgAcc1" presStyleIdx="2" presStyleCnt="4"/>
      <dgm:spPr/>
    </dgm:pt>
    <dgm:pt modelId="{B71BDF6E-145E-41B3-8223-DF48EC6F37F9}" type="pres">
      <dgm:prSet presAssocID="{1D406088-BA3D-4F2D-82FF-2D4D206946B7}" presName="text_4" presStyleLbl="node1" presStyleIdx="3" presStyleCnt="4">
        <dgm:presLayoutVars>
          <dgm:bulletEnabled val="1"/>
        </dgm:presLayoutVars>
      </dgm:prSet>
      <dgm:spPr/>
    </dgm:pt>
    <dgm:pt modelId="{9C734ECE-2A56-4255-B43D-9D1F20C22766}" type="pres">
      <dgm:prSet presAssocID="{1D406088-BA3D-4F2D-82FF-2D4D206946B7}" presName="accent_4" presStyleCnt="0"/>
      <dgm:spPr/>
    </dgm:pt>
    <dgm:pt modelId="{5219FF13-B747-4C53-9025-16AE70F257E3}" type="pres">
      <dgm:prSet presAssocID="{1D406088-BA3D-4F2D-82FF-2D4D206946B7}" presName="accentRepeatNode" presStyleLbl="solidFgAcc1" presStyleIdx="3" presStyleCnt="4"/>
      <dgm:spPr/>
    </dgm:pt>
  </dgm:ptLst>
  <dgm:cxnLst>
    <dgm:cxn modelId="{93C86C2F-042E-4678-BA7E-ACDF7B8D8EB0}" type="presOf" srcId="{A98BDB1D-C5C4-4C22-BE74-A48E7C2C2663}" destId="{0CB085CC-6BEC-4E6C-9279-F8A51617CA9D}" srcOrd="0" destOrd="0" presId="urn:microsoft.com/office/officeart/2008/layout/VerticalCurvedList"/>
    <dgm:cxn modelId="{B344BE79-A6C4-4ED8-843C-1C1DF23969A9}" type="presOf" srcId="{FD967D4F-FDA9-487B-AA5E-3931FD2D278D}" destId="{CEC72917-36BC-4EA5-A050-808980CE4D93}" srcOrd="0" destOrd="0" presId="urn:microsoft.com/office/officeart/2008/layout/VerticalCurvedList"/>
    <dgm:cxn modelId="{FF29B98A-2A36-4326-8611-EBC0220237BB}" srcId="{A98BDB1D-C5C4-4C22-BE74-A48E7C2C2663}" destId="{1D406088-BA3D-4F2D-82FF-2D4D206946B7}" srcOrd="3" destOrd="0" parTransId="{7A40FCC9-348E-4848-AC02-8B948E81631A}" sibTransId="{44625E04-1C6F-4A4D-BC93-3038A03F2F1D}"/>
    <dgm:cxn modelId="{E55CDB92-7A85-41FB-9113-18D316F14C9D}" srcId="{A98BDB1D-C5C4-4C22-BE74-A48E7C2C2663}" destId="{CB47FEE9-A650-4343-B503-CAD58753122A}" srcOrd="0" destOrd="0" parTransId="{850ECE3F-F730-44D8-9FC4-5D9DAC0D37A8}" sibTransId="{FD967D4F-FDA9-487B-AA5E-3931FD2D278D}"/>
    <dgm:cxn modelId="{DF5EA89B-063A-4716-8566-65557751D3E4}" srcId="{A98BDB1D-C5C4-4C22-BE74-A48E7C2C2663}" destId="{96BFB788-32FA-46E6-AA75-5AF83984999A}" srcOrd="1" destOrd="0" parTransId="{56A4CA90-AD1D-490D-8AD3-83F909A2A199}" sibTransId="{F3CBF787-501C-4599-B558-560C7D0E180A}"/>
    <dgm:cxn modelId="{B81357A9-740D-4ED2-B739-8EFFE97392CB}" type="presOf" srcId="{CB47FEE9-A650-4343-B503-CAD58753122A}" destId="{1706606E-E5DC-43D0-B6DE-BC75467830C6}" srcOrd="0" destOrd="0" presId="urn:microsoft.com/office/officeart/2008/layout/VerticalCurvedList"/>
    <dgm:cxn modelId="{48BB41B2-E365-4EE7-AD05-342FAB5972AB}" type="presOf" srcId="{1D406088-BA3D-4F2D-82FF-2D4D206946B7}" destId="{B71BDF6E-145E-41B3-8223-DF48EC6F37F9}" srcOrd="0" destOrd="0" presId="urn:microsoft.com/office/officeart/2008/layout/VerticalCurvedList"/>
    <dgm:cxn modelId="{842F92B8-3B58-4098-B1D4-3199D5A7C1BE}" srcId="{A98BDB1D-C5C4-4C22-BE74-A48E7C2C2663}" destId="{DDE2AA09-4A30-4946-893D-5AC27D681497}" srcOrd="2" destOrd="0" parTransId="{3682A34F-0004-4CB1-B1DE-660B37FD2073}" sibTransId="{36CB3CE8-F69D-4E20-9E28-B0B1DA12150B}"/>
    <dgm:cxn modelId="{C99583DC-4C2F-4202-882E-4D4748C63568}" type="presOf" srcId="{96BFB788-32FA-46E6-AA75-5AF83984999A}" destId="{1BCFAA55-0D79-4066-B5A1-72EFBEB7CE46}" srcOrd="0" destOrd="0" presId="urn:microsoft.com/office/officeart/2008/layout/VerticalCurvedList"/>
    <dgm:cxn modelId="{A9083CEF-3340-42CB-BCAD-BCE9BEE55DA3}" type="presOf" srcId="{DDE2AA09-4A30-4946-893D-5AC27D681497}" destId="{BD6BAE8B-33D2-43F0-9D9B-8A1D9E739D13}" srcOrd="0" destOrd="0" presId="urn:microsoft.com/office/officeart/2008/layout/VerticalCurvedList"/>
    <dgm:cxn modelId="{84D82689-011D-4AE9-8200-38F5DD795AEB}" type="presParOf" srcId="{0CB085CC-6BEC-4E6C-9279-F8A51617CA9D}" destId="{FCDB5320-B838-4214-93F5-C703CA4E2E60}" srcOrd="0" destOrd="0" presId="urn:microsoft.com/office/officeart/2008/layout/VerticalCurvedList"/>
    <dgm:cxn modelId="{DA419058-6749-4CE9-9070-A87F7DBA7058}" type="presParOf" srcId="{FCDB5320-B838-4214-93F5-C703CA4E2E60}" destId="{456CF5C9-DF05-4B1E-911E-04BBB7CB73DE}" srcOrd="0" destOrd="0" presId="urn:microsoft.com/office/officeart/2008/layout/VerticalCurvedList"/>
    <dgm:cxn modelId="{45F6420F-5BB1-4BA5-824E-024D19C07C39}" type="presParOf" srcId="{456CF5C9-DF05-4B1E-911E-04BBB7CB73DE}" destId="{6E031837-71C3-4496-A72E-EE95AE6DEBC0}" srcOrd="0" destOrd="0" presId="urn:microsoft.com/office/officeart/2008/layout/VerticalCurvedList"/>
    <dgm:cxn modelId="{3A3B02AA-59F1-476A-A9B9-9341156C63A0}" type="presParOf" srcId="{456CF5C9-DF05-4B1E-911E-04BBB7CB73DE}" destId="{CEC72917-36BC-4EA5-A050-808980CE4D93}" srcOrd="1" destOrd="0" presId="urn:microsoft.com/office/officeart/2008/layout/VerticalCurvedList"/>
    <dgm:cxn modelId="{F25CC971-138A-4DCB-B789-24FDBF42540D}" type="presParOf" srcId="{456CF5C9-DF05-4B1E-911E-04BBB7CB73DE}" destId="{0F38F309-0BFF-4723-9A8F-064F2ACC23CF}" srcOrd="2" destOrd="0" presId="urn:microsoft.com/office/officeart/2008/layout/VerticalCurvedList"/>
    <dgm:cxn modelId="{70DCABA1-B3DC-4B07-83D5-67D0568E63DD}" type="presParOf" srcId="{456CF5C9-DF05-4B1E-911E-04BBB7CB73DE}" destId="{B459F584-93AC-4426-BFFD-97EE8FD468E6}" srcOrd="3" destOrd="0" presId="urn:microsoft.com/office/officeart/2008/layout/VerticalCurvedList"/>
    <dgm:cxn modelId="{0D5AA21E-9A21-4495-9D4D-C2A924BEB481}" type="presParOf" srcId="{FCDB5320-B838-4214-93F5-C703CA4E2E60}" destId="{1706606E-E5DC-43D0-B6DE-BC75467830C6}" srcOrd="1" destOrd="0" presId="urn:microsoft.com/office/officeart/2008/layout/VerticalCurvedList"/>
    <dgm:cxn modelId="{7015FD6F-05DA-4F69-B9B6-373B6E0635F1}" type="presParOf" srcId="{FCDB5320-B838-4214-93F5-C703CA4E2E60}" destId="{6D11D08E-E293-405F-8C16-9E3BE54FB71C}" srcOrd="2" destOrd="0" presId="urn:microsoft.com/office/officeart/2008/layout/VerticalCurvedList"/>
    <dgm:cxn modelId="{1E3BD18D-219D-47A3-9D36-1E0FDD26EDB7}" type="presParOf" srcId="{6D11D08E-E293-405F-8C16-9E3BE54FB71C}" destId="{8C2E1F45-229D-4B67-8638-C32D90E1795C}" srcOrd="0" destOrd="0" presId="urn:microsoft.com/office/officeart/2008/layout/VerticalCurvedList"/>
    <dgm:cxn modelId="{88D7E9C5-3777-4EE2-9FA6-EF1B576F7B41}" type="presParOf" srcId="{FCDB5320-B838-4214-93F5-C703CA4E2E60}" destId="{1BCFAA55-0D79-4066-B5A1-72EFBEB7CE46}" srcOrd="3" destOrd="0" presId="urn:microsoft.com/office/officeart/2008/layout/VerticalCurvedList"/>
    <dgm:cxn modelId="{78417F4D-0C60-44BC-9F40-4E8DEB1C2553}" type="presParOf" srcId="{FCDB5320-B838-4214-93F5-C703CA4E2E60}" destId="{598FF8B0-823E-41A6-9304-E1D54326E0D9}" srcOrd="4" destOrd="0" presId="urn:microsoft.com/office/officeart/2008/layout/VerticalCurvedList"/>
    <dgm:cxn modelId="{BB9B585D-4A01-47AE-92C9-8036E68029CC}" type="presParOf" srcId="{598FF8B0-823E-41A6-9304-E1D54326E0D9}" destId="{B7955AD0-1DC0-4D2E-9D4D-4EF8726FD246}" srcOrd="0" destOrd="0" presId="urn:microsoft.com/office/officeart/2008/layout/VerticalCurvedList"/>
    <dgm:cxn modelId="{A9715103-43F0-4861-B60D-291EA7FF3B43}" type="presParOf" srcId="{FCDB5320-B838-4214-93F5-C703CA4E2E60}" destId="{BD6BAE8B-33D2-43F0-9D9B-8A1D9E739D13}" srcOrd="5" destOrd="0" presId="urn:microsoft.com/office/officeart/2008/layout/VerticalCurvedList"/>
    <dgm:cxn modelId="{6CE51864-1249-488D-BA7E-1AE8003DD41A}" type="presParOf" srcId="{FCDB5320-B838-4214-93F5-C703CA4E2E60}" destId="{D4D82AB9-DEDC-4661-B4D7-5E958A16C4BE}" srcOrd="6" destOrd="0" presId="urn:microsoft.com/office/officeart/2008/layout/VerticalCurvedList"/>
    <dgm:cxn modelId="{A81E171D-FFC9-4212-9847-3067EC275C4C}" type="presParOf" srcId="{D4D82AB9-DEDC-4661-B4D7-5E958A16C4BE}" destId="{E7E51F49-4F88-4455-87A5-DCACC56299BF}" srcOrd="0" destOrd="0" presId="urn:microsoft.com/office/officeart/2008/layout/VerticalCurvedList"/>
    <dgm:cxn modelId="{6C8B945A-04BB-4EF5-8CE1-56CDC28646E1}" type="presParOf" srcId="{FCDB5320-B838-4214-93F5-C703CA4E2E60}" destId="{B71BDF6E-145E-41B3-8223-DF48EC6F37F9}" srcOrd="7" destOrd="0" presId="urn:microsoft.com/office/officeart/2008/layout/VerticalCurvedList"/>
    <dgm:cxn modelId="{21550F59-62FA-4CCE-ACB4-76603FFAA17F}" type="presParOf" srcId="{FCDB5320-B838-4214-93F5-C703CA4E2E60}" destId="{9C734ECE-2A56-4255-B43D-9D1F20C22766}" srcOrd="8" destOrd="0" presId="urn:microsoft.com/office/officeart/2008/layout/VerticalCurvedList"/>
    <dgm:cxn modelId="{2C4D8181-7AF3-44BE-B767-8E507B25544A}" type="presParOf" srcId="{9C734ECE-2A56-4255-B43D-9D1F20C22766}" destId="{5219FF13-B747-4C53-9025-16AE70F257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Prevention and </a:t>
          </a:r>
          <a:r>
            <a:rPr lang="fr-FR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safety</a:t>
          </a:r>
          <a:r>
            <a:rPr lang="fr-FR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 </a:t>
          </a:r>
          <a:r>
            <a:rPr lang="fr-FR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measures</a:t>
          </a:r>
          <a:r>
            <a:rPr lang="fr-FR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 custT="1"/>
      <dgm:spPr/>
      <dgm:t>
        <a:bodyPr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Steps</a:t>
          </a:r>
          <a:r>
            <a:rPr lang="fr-FR" sz="2700" kern="1200" dirty="0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 Of the </a:t>
          </a:r>
          <a:r>
            <a:rPr lang="fr-FR" sz="2700" kern="1200" dirty="0" err="1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Experiment</a:t>
          </a:r>
          <a:r>
            <a:rPr lang="fr-FR" sz="2700" kern="1200" dirty="0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Intoduction</a:t>
          </a:r>
          <a:endParaRPr lang="fr-FR" dirty="0">
            <a:solidFill>
              <a:schemeClr val="accent4">
                <a:lumMod val="40000"/>
                <a:lumOff val="60000"/>
              </a:schemeClr>
            </a:solidFill>
            <a:latin typeface="Matura MT Script Capitals" panose="03020802060602070202" pitchFamily="66" charset="0"/>
          </a:endParaRP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latin typeface="Matura MT Script Capitals" panose="03020802060602070202" pitchFamily="66" charset="0"/>
            </a:rPr>
            <a:t>Steps</a:t>
          </a:r>
          <a:r>
            <a:rPr lang="fr-FR" dirty="0">
              <a:latin typeface="Matura MT Script Capitals" panose="03020802060602070202" pitchFamily="66" charset="0"/>
            </a:rPr>
            <a:t> Of the </a:t>
          </a:r>
          <a:r>
            <a:rPr lang="fr-FR" dirty="0" err="1">
              <a:latin typeface="Matura MT Script Capitals" panose="03020802060602070202" pitchFamily="66" charset="0"/>
            </a:rPr>
            <a:t>Experiment</a:t>
          </a:r>
          <a:r>
            <a:rPr lang="fr-FR" dirty="0"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Problem</a:t>
          </a:r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Observations 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Conclusion: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Hypothesis</a:t>
          </a:r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5D6607DF-8A84-4E2A-BAD6-D194176F0B05}">
      <dgm:prSet phldrT="[Texte]"/>
      <dgm:spPr/>
      <dgm:t>
        <a:bodyPr/>
        <a:lstStyle/>
        <a:p>
          <a:pPr algn="ctr"/>
          <a:r>
            <a:rPr lang="fr-FR" dirty="0" err="1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Definition</a:t>
          </a:r>
          <a:r>
            <a:rPr lang="fr-FR" dirty="0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 of the </a:t>
          </a:r>
          <a:r>
            <a:rPr lang="fr-FR" dirty="0" err="1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</a:t>
          </a:r>
          <a:r>
            <a:rPr lang="fr-FR" dirty="0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:</a:t>
          </a:r>
          <a:endParaRPr lang="fr-FR" dirty="0">
            <a:solidFill>
              <a:schemeClr val="tx2">
                <a:lumMod val="60000"/>
                <a:lumOff val="40000"/>
              </a:schemeClr>
            </a:solidFill>
            <a:latin typeface="Matura MT Script Capitals" panose="03020802060602070202" pitchFamily="66" charset="0"/>
          </a:endParaRPr>
        </a:p>
      </dgm:t>
    </dgm:pt>
    <dgm:pt modelId="{9D4B5A03-F07C-4202-99EA-191BD44D2DA2}" type="parTrans" cxnId="{A97B4AE3-5AF3-48A5-A699-C12A2FA05E91}">
      <dgm:prSet/>
      <dgm:spPr/>
      <dgm:t>
        <a:bodyPr/>
        <a:lstStyle/>
        <a:p>
          <a:endParaRPr lang="fr-FR"/>
        </a:p>
      </dgm:t>
    </dgm:pt>
    <dgm:pt modelId="{7DC0920E-6C52-47A2-923C-A586DCF6F6D0}" type="sibTrans" cxnId="{A97B4AE3-5AF3-48A5-A699-C12A2FA05E9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F7CD2A32-9312-4E6C-B0B0-4D8B8B2FA452}" type="pres">
      <dgm:prSet presAssocID="{5D6607DF-8A84-4E2A-BAD6-D194176F0B05}" presName="text_1" presStyleLbl="node1" presStyleIdx="0" presStyleCnt="1">
        <dgm:presLayoutVars>
          <dgm:bulletEnabled val="1"/>
        </dgm:presLayoutVars>
      </dgm:prSet>
      <dgm:spPr/>
    </dgm:pt>
    <dgm:pt modelId="{93974287-64C9-46B2-B43F-0C3CC81C74B6}" type="pres">
      <dgm:prSet presAssocID="{5D6607DF-8A84-4E2A-BAD6-D194176F0B05}" presName="accent_1" presStyleCnt="0"/>
      <dgm:spPr/>
    </dgm:pt>
    <dgm:pt modelId="{2A874870-3A39-4559-BB6C-6753BC440A2A}" type="pres">
      <dgm:prSet presAssocID="{5D6607DF-8A84-4E2A-BAD6-D194176F0B05}" presName="accentRepeatNode" presStyleLbl="solidFgAcc1" presStyleIdx="0" presStyleCnt="1"/>
      <dgm:spPr/>
    </dgm:pt>
  </dgm:ptLst>
  <dgm:cxnLst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A97B4AE3-5AF3-48A5-A699-C12A2FA05E91}" srcId="{7E08FD72-CA7D-4E10-959A-FB7AECB15948}" destId="{5D6607DF-8A84-4E2A-BAD6-D194176F0B05}" srcOrd="0" destOrd="0" parTransId="{9D4B5A03-F07C-4202-99EA-191BD44D2DA2}" sibTransId="{7DC0920E-6C52-47A2-923C-A586DCF6F6D0}"/>
    <dgm:cxn modelId="{634461EF-3455-420A-87A1-B698A772511B}" type="presOf" srcId="{7DC0920E-6C52-47A2-923C-A586DCF6F6D0}" destId="{33DF7131-DBB0-4CE7-A91E-66AA2E762A0A}" srcOrd="0" destOrd="0" presId="urn:microsoft.com/office/officeart/2008/layout/VerticalCurvedList"/>
    <dgm:cxn modelId="{B53C53F3-5BE2-4E25-B56E-050CA4E146F1}" type="presOf" srcId="{5D6607DF-8A84-4E2A-BAD6-D194176F0B05}" destId="{F7CD2A32-9312-4E6C-B0B0-4D8B8B2FA452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0C45AD33-E124-437E-996C-CBF9FCC4C341}" type="presParOf" srcId="{6C232FDF-F437-44A2-9349-ABD76EBE5734}" destId="{F7CD2A32-9312-4E6C-B0B0-4D8B8B2FA452}" srcOrd="1" destOrd="0" presId="urn:microsoft.com/office/officeart/2008/layout/VerticalCurvedList"/>
    <dgm:cxn modelId="{67E22477-E7B4-44F5-AFFD-5CB9A004B40A}" type="presParOf" srcId="{6C232FDF-F437-44A2-9349-ABD76EBE5734}" destId="{93974287-64C9-46B2-B43F-0C3CC81C74B6}" srcOrd="2" destOrd="0" presId="urn:microsoft.com/office/officeart/2008/layout/VerticalCurvedList"/>
    <dgm:cxn modelId="{32AA5DA6-7142-4616-BFDF-3A41C5155030}" type="presParOf" srcId="{93974287-64C9-46B2-B43F-0C3CC81C74B6}" destId="{2A874870-3A39-4559-BB6C-6753BC440A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08FD72-CA7D-4E10-959A-FB7AECB15948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3FE792CC-BA32-443A-BCE1-C168EEC6CFD3}">
      <dgm:prSet phldrT="[Texte]"/>
      <dgm:spPr/>
      <dgm:t>
        <a:bodyPr/>
        <a:lstStyle/>
        <a:p>
          <a:pPr algn="ctr"/>
          <a:r>
            <a:rPr lang="fr-FR" b="1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Materials </a:t>
          </a:r>
          <a:r>
            <a:rPr lang="fr-FR" b="1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used</a:t>
          </a:r>
          <a:r>
            <a:rPr lang="fr-FR" b="1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in the </a:t>
          </a:r>
          <a:r>
            <a:rPr lang="fr-FR" b="1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b="1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 :</a:t>
          </a:r>
          <a:endParaRPr lang="fr-FR" dirty="0">
            <a:solidFill>
              <a:schemeClr val="tx2">
                <a:lumMod val="75000"/>
              </a:schemeClr>
            </a:solidFill>
            <a:latin typeface="Matura MT Script Capitals" panose="03020802060602070202" pitchFamily="66" charset="0"/>
          </a:endParaRPr>
        </a:p>
      </dgm:t>
    </dgm:pt>
    <dgm:pt modelId="{B4EE5485-9D93-4246-BAD3-BC99F050F13C}" type="parTrans" cxnId="{BA4C93C9-B74E-432A-9DBA-92543483A6F1}">
      <dgm:prSet/>
      <dgm:spPr/>
      <dgm:t>
        <a:bodyPr/>
        <a:lstStyle/>
        <a:p>
          <a:endParaRPr lang="fr-FR"/>
        </a:p>
      </dgm:t>
    </dgm:pt>
    <dgm:pt modelId="{DA90BC4A-8ABD-47E0-9D62-B559EA6E218F}" type="sibTrans" cxnId="{BA4C93C9-B74E-432A-9DBA-92543483A6F1}">
      <dgm:prSet/>
      <dgm:spPr/>
      <dgm:t>
        <a:bodyPr/>
        <a:lstStyle/>
        <a:p>
          <a:endParaRPr lang="fr-FR"/>
        </a:p>
      </dgm:t>
    </dgm:pt>
    <dgm:pt modelId="{897E657E-AAE9-4337-A54C-96F9BD013AAB}" type="pres">
      <dgm:prSet presAssocID="{7E08FD72-CA7D-4E10-959A-FB7AECB15948}" presName="Name0" presStyleCnt="0">
        <dgm:presLayoutVars>
          <dgm:chMax val="7"/>
          <dgm:chPref val="7"/>
          <dgm:dir/>
        </dgm:presLayoutVars>
      </dgm:prSet>
      <dgm:spPr/>
    </dgm:pt>
    <dgm:pt modelId="{6C232FDF-F437-44A2-9349-ABD76EBE5734}" type="pres">
      <dgm:prSet presAssocID="{7E08FD72-CA7D-4E10-959A-FB7AECB15948}" presName="Name1" presStyleCnt="0"/>
      <dgm:spPr/>
    </dgm:pt>
    <dgm:pt modelId="{2895C199-47F6-4A22-AEAB-67453D2A79F8}" type="pres">
      <dgm:prSet presAssocID="{7E08FD72-CA7D-4E10-959A-FB7AECB15948}" presName="cycle" presStyleCnt="0"/>
      <dgm:spPr/>
    </dgm:pt>
    <dgm:pt modelId="{15DC5CBD-89D8-4ADA-85D0-DC316BEAB102}" type="pres">
      <dgm:prSet presAssocID="{7E08FD72-CA7D-4E10-959A-FB7AECB15948}" presName="srcNode" presStyleLbl="node1" presStyleIdx="0" presStyleCnt="1"/>
      <dgm:spPr/>
    </dgm:pt>
    <dgm:pt modelId="{33DF7131-DBB0-4CE7-A91E-66AA2E762A0A}" type="pres">
      <dgm:prSet presAssocID="{7E08FD72-CA7D-4E10-959A-FB7AECB15948}" presName="conn" presStyleLbl="parChTrans1D2" presStyleIdx="0" presStyleCnt="1"/>
      <dgm:spPr/>
    </dgm:pt>
    <dgm:pt modelId="{F9668832-176F-4997-BF78-A5D40342CDAA}" type="pres">
      <dgm:prSet presAssocID="{7E08FD72-CA7D-4E10-959A-FB7AECB15948}" presName="extraNode" presStyleLbl="node1" presStyleIdx="0" presStyleCnt="1"/>
      <dgm:spPr/>
    </dgm:pt>
    <dgm:pt modelId="{E9C0B487-A742-4E24-BEE2-F141EB98C501}" type="pres">
      <dgm:prSet presAssocID="{7E08FD72-CA7D-4E10-959A-FB7AECB15948}" presName="dstNode" presStyleLbl="node1" presStyleIdx="0" presStyleCnt="1"/>
      <dgm:spPr/>
    </dgm:pt>
    <dgm:pt modelId="{D3F6D445-ADF6-470E-B994-257F6CED296C}" type="pres">
      <dgm:prSet presAssocID="{3FE792CC-BA32-443A-BCE1-C168EEC6CFD3}" presName="text_1" presStyleLbl="node1" presStyleIdx="0" presStyleCnt="1">
        <dgm:presLayoutVars>
          <dgm:bulletEnabled val="1"/>
        </dgm:presLayoutVars>
      </dgm:prSet>
      <dgm:spPr/>
    </dgm:pt>
    <dgm:pt modelId="{985ADFCC-CA63-486D-9FFE-C88F7863201A}" type="pres">
      <dgm:prSet presAssocID="{3FE792CC-BA32-443A-BCE1-C168EEC6CFD3}" presName="accent_1" presStyleCnt="0"/>
      <dgm:spPr/>
    </dgm:pt>
    <dgm:pt modelId="{F03A8F72-D2AB-4AC5-B760-488A8948D3FB}" type="pres">
      <dgm:prSet presAssocID="{3FE792CC-BA32-443A-BCE1-C168EEC6CFD3}" presName="accentRepeatNode" presStyleLbl="solidFgAcc1" presStyleIdx="0" presStyleCnt="1"/>
      <dgm:spPr/>
    </dgm:pt>
  </dgm:ptLst>
  <dgm:cxnLst>
    <dgm:cxn modelId="{5DDEEE36-2A89-4FC0-B7D9-AA1D910E1720}" type="presOf" srcId="{3FE792CC-BA32-443A-BCE1-C168EEC6CFD3}" destId="{D3F6D445-ADF6-470E-B994-257F6CED296C}" srcOrd="0" destOrd="0" presId="urn:microsoft.com/office/officeart/2008/layout/VerticalCurvedList"/>
    <dgm:cxn modelId="{3338DFC4-CC91-42A1-99F6-EC0FBCA033E8}" type="presOf" srcId="{7E08FD72-CA7D-4E10-959A-FB7AECB15948}" destId="{897E657E-AAE9-4337-A54C-96F9BD013AAB}" srcOrd="0" destOrd="0" presId="urn:microsoft.com/office/officeart/2008/layout/VerticalCurvedList"/>
    <dgm:cxn modelId="{BA4C93C9-B74E-432A-9DBA-92543483A6F1}" srcId="{7E08FD72-CA7D-4E10-959A-FB7AECB15948}" destId="{3FE792CC-BA32-443A-BCE1-C168EEC6CFD3}" srcOrd="0" destOrd="0" parTransId="{B4EE5485-9D93-4246-BAD3-BC99F050F13C}" sibTransId="{DA90BC4A-8ABD-47E0-9D62-B559EA6E218F}"/>
    <dgm:cxn modelId="{CC5A30FA-2449-4EA6-9807-626E23C2CF8D}" type="presOf" srcId="{DA90BC4A-8ABD-47E0-9D62-B559EA6E218F}" destId="{33DF7131-DBB0-4CE7-A91E-66AA2E762A0A}" srcOrd="0" destOrd="0" presId="urn:microsoft.com/office/officeart/2008/layout/VerticalCurvedList"/>
    <dgm:cxn modelId="{B50E5205-7D53-4EF3-88E0-C0BE3C3703A0}" type="presParOf" srcId="{897E657E-AAE9-4337-A54C-96F9BD013AAB}" destId="{6C232FDF-F437-44A2-9349-ABD76EBE5734}" srcOrd="0" destOrd="0" presId="urn:microsoft.com/office/officeart/2008/layout/VerticalCurvedList"/>
    <dgm:cxn modelId="{8A06696A-225A-4CBA-8BE4-B9F6676F605F}" type="presParOf" srcId="{6C232FDF-F437-44A2-9349-ABD76EBE5734}" destId="{2895C199-47F6-4A22-AEAB-67453D2A79F8}" srcOrd="0" destOrd="0" presId="urn:microsoft.com/office/officeart/2008/layout/VerticalCurvedList"/>
    <dgm:cxn modelId="{410A5236-F863-4322-A221-D305DC1FD1BD}" type="presParOf" srcId="{2895C199-47F6-4A22-AEAB-67453D2A79F8}" destId="{15DC5CBD-89D8-4ADA-85D0-DC316BEAB102}" srcOrd="0" destOrd="0" presId="urn:microsoft.com/office/officeart/2008/layout/VerticalCurvedList"/>
    <dgm:cxn modelId="{47964C76-D26B-4D34-8C12-41A52467DD4C}" type="presParOf" srcId="{2895C199-47F6-4A22-AEAB-67453D2A79F8}" destId="{33DF7131-DBB0-4CE7-A91E-66AA2E762A0A}" srcOrd="1" destOrd="0" presId="urn:microsoft.com/office/officeart/2008/layout/VerticalCurvedList"/>
    <dgm:cxn modelId="{180E7847-FD3A-4C14-8D9E-4231112EA222}" type="presParOf" srcId="{2895C199-47F6-4A22-AEAB-67453D2A79F8}" destId="{F9668832-176F-4997-BF78-A5D40342CDAA}" srcOrd="2" destOrd="0" presId="urn:microsoft.com/office/officeart/2008/layout/VerticalCurvedList"/>
    <dgm:cxn modelId="{A9D3651F-ABB4-4854-A348-7379E4FA72FE}" type="presParOf" srcId="{2895C199-47F6-4A22-AEAB-67453D2A79F8}" destId="{E9C0B487-A742-4E24-BEE2-F141EB98C501}" srcOrd="3" destOrd="0" presId="urn:microsoft.com/office/officeart/2008/layout/VerticalCurvedList"/>
    <dgm:cxn modelId="{B668BF52-30D4-4168-96C8-464D25A80F70}" type="presParOf" srcId="{6C232FDF-F437-44A2-9349-ABD76EBE5734}" destId="{D3F6D445-ADF6-470E-B994-257F6CED296C}" srcOrd="1" destOrd="0" presId="urn:microsoft.com/office/officeart/2008/layout/VerticalCurvedList"/>
    <dgm:cxn modelId="{BD19C7D0-0040-4B93-A17F-3A8C62D566EF}" type="presParOf" srcId="{6C232FDF-F437-44A2-9349-ABD76EBE5734}" destId="{985ADFCC-CA63-486D-9FFE-C88F7863201A}" srcOrd="2" destOrd="0" presId="urn:microsoft.com/office/officeart/2008/layout/VerticalCurvedList"/>
    <dgm:cxn modelId="{CC6327D0-D286-4B76-B789-CCF232FCC689}" type="presParOf" srcId="{985ADFCC-CA63-486D-9FFE-C88F7863201A}" destId="{F03A8F72-D2AB-4AC5-B760-488A8948D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C773EF-C9FF-4B16-AA87-BC22CAF34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EB7B5D-7DD6-4E4A-95B4-4FB1F952F2CD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 </a:t>
          </a:r>
        </a:p>
      </dgm:t>
    </dgm:pt>
    <dgm:pt modelId="{7E24D43A-6F43-4D86-889A-DAEE96348826}" type="sibTrans" cxnId="{C93B4821-3CE3-4315-B024-07A341CCCF99}">
      <dgm:prSet/>
      <dgm:spPr/>
      <dgm:t>
        <a:bodyPr/>
        <a:lstStyle/>
        <a:p>
          <a:endParaRPr lang="fr-FR"/>
        </a:p>
      </dgm:t>
    </dgm:pt>
    <dgm:pt modelId="{F30644FE-2C36-4F0D-BB20-8D1B7F351DB4}" type="parTrans" cxnId="{C93B4821-3CE3-4315-B024-07A341CCCF99}">
      <dgm:prSet/>
      <dgm:spPr/>
      <dgm:t>
        <a:bodyPr/>
        <a:lstStyle/>
        <a:p>
          <a:endParaRPr lang="fr-FR"/>
        </a:p>
      </dgm:t>
    </dgm:pt>
    <dgm:pt modelId="{D3D22D6B-1A4C-4A82-AE07-809697F7B869}">
      <dgm:prSet phldrT="[Texte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gm:t>
    </dgm:pt>
    <dgm:pt modelId="{6B2A5BA6-A93F-4235-B383-401CE1FFB283}" type="sibTrans" cxnId="{6D87D4EF-956A-4590-9C54-CDED62D66463}">
      <dgm:prSet/>
      <dgm:spPr/>
      <dgm:t>
        <a:bodyPr/>
        <a:lstStyle/>
        <a:p>
          <a:endParaRPr lang="fr-FR"/>
        </a:p>
      </dgm:t>
    </dgm:pt>
    <dgm:pt modelId="{D6A72238-4A8F-499A-89EC-6D1A7B1F1D05}" type="parTrans" cxnId="{6D87D4EF-956A-4590-9C54-CDED62D66463}">
      <dgm:prSet/>
      <dgm:spPr/>
      <dgm:t>
        <a:bodyPr/>
        <a:lstStyle/>
        <a:p>
          <a:endParaRPr lang="fr-FR"/>
        </a:p>
      </dgm:t>
    </dgm:pt>
    <dgm:pt modelId="{17DDB4E0-91D4-49CE-BBE7-0143F32957CF}" type="pres">
      <dgm:prSet presAssocID="{28C773EF-C9FF-4B16-AA87-BC22CAF344AE}" presName="linearFlow" presStyleCnt="0">
        <dgm:presLayoutVars>
          <dgm:dir/>
          <dgm:animLvl val="lvl"/>
          <dgm:resizeHandles val="exact"/>
        </dgm:presLayoutVars>
      </dgm:prSet>
      <dgm:spPr/>
    </dgm:pt>
    <dgm:pt modelId="{05CF317A-4874-41C9-BE0C-4FED97114491}" type="pres">
      <dgm:prSet presAssocID="{00EB7B5D-7DD6-4E4A-95B4-4FB1F952F2CD}" presName="composite" presStyleCnt="0"/>
      <dgm:spPr/>
    </dgm:pt>
    <dgm:pt modelId="{DC245885-1D3A-4F5D-B463-C68F1B8BD0EE}" type="pres">
      <dgm:prSet presAssocID="{00EB7B5D-7DD6-4E4A-95B4-4FB1F952F2CD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07EAE495-411C-4A97-8C95-89FCAB7EFF54}" type="pres">
      <dgm:prSet presAssocID="{00EB7B5D-7DD6-4E4A-95B4-4FB1F952F2CD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C93B4821-3CE3-4315-B024-07A341CCCF99}" srcId="{28C773EF-C9FF-4B16-AA87-BC22CAF344AE}" destId="{00EB7B5D-7DD6-4E4A-95B4-4FB1F952F2CD}" srcOrd="0" destOrd="0" parTransId="{F30644FE-2C36-4F0D-BB20-8D1B7F351DB4}" sibTransId="{7E24D43A-6F43-4D86-889A-DAEE96348826}"/>
    <dgm:cxn modelId="{CDC3C770-01C7-449E-9B44-E38726ABE3B1}" type="presOf" srcId="{D3D22D6B-1A4C-4A82-AE07-809697F7B869}" destId="{07EAE495-411C-4A97-8C95-89FCAB7EFF54}" srcOrd="0" destOrd="0" presId="urn:microsoft.com/office/officeart/2005/8/layout/chevron2"/>
    <dgm:cxn modelId="{B6A464C2-9640-43B0-8019-529E43C461FE}" type="presOf" srcId="{00EB7B5D-7DD6-4E4A-95B4-4FB1F952F2CD}" destId="{DC245885-1D3A-4F5D-B463-C68F1B8BD0EE}" srcOrd="0" destOrd="0" presId="urn:microsoft.com/office/officeart/2005/8/layout/chevron2"/>
    <dgm:cxn modelId="{059228D8-3519-48BC-AE46-DF2FB28E626E}" type="presOf" srcId="{28C773EF-C9FF-4B16-AA87-BC22CAF344AE}" destId="{17DDB4E0-91D4-49CE-BBE7-0143F32957CF}" srcOrd="0" destOrd="0" presId="urn:microsoft.com/office/officeart/2005/8/layout/chevron2"/>
    <dgm:cxn modelId="{6D87D4EF-956A-4590-9C54-CDED62D66463}" srcId="{00EB7B5D-7DD6-4E4A-95B4-4FB1F952F2CD}" destId="{D3D22D6B-1A4C-4A82-AE07-809697F7B869}" srcOrd="0" destOrd="0" parTransId="{D6A72238-4A8F-499A-89EC-6D1A7B1F1D05}" sibTransId="{6B2A5BA6-A93F-4235-B383-401CE1FFB283}"/>
    <dgm:cxn modelId="{B9DA99AF-D6AE-4B55-BD68-11A66F93148C}" type="presParOf" srcId="{17DDB4E0-91D4-49CE-BBE7-0143F32957CF}" destId="{05CF317A-4874-41C9-BE0C-4FED97114491}" srcOrd="0" destOrd="0" presId="urn:microsoft.com/office/officeart/2005/8/layout/chevron2"/>
    <dgm:cxn modelId="{D2E6EBB7-BEBC-4B50-98B3-5006531845BE}" type="presParOf" srcId="{05CF317A-4874-41C9-BE0C-4FED97114491}" destId="{DC245885-1D3A-4F5D-B463-C68F1B8BD0EE}" srcOrd="0" destOrd="0" presId="urn:microsoft.com/office/officeart/2005/8/layout/chevron2"/>
    <dgm:cxn modelId="{D890818B-82E8-43C0-81D3-73F87AE6651B}" type="presParOf" srcId="{05CF317A-4874-41C9-BE0C-4FED97114491}" destId="{07EAE495-411C-4A97-8C95-89FCAB7EFF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72917-36BC-4EA5-A050-808980CE4D93}">
      <dsp:nvSpPr>
        <dsp:cNvPr id="0" name=""/>
        <dsp:cNvSpPr/>
      </dsp:nvSpPr>
      <dsp:spPr>
        <a:xfrm>
          <a:off x="-4641338" y="-671139"/>
          <a:ext cx="5528652" cy="5528652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6606E-E5DC-43D0-B6DE-BC75467830C6}">
      <dsp:nvSpPr>
        <dsp:cNvPr id="0" name=""/>
        <dsp:cNvSpPr/>
      </dsp:nvSpPr>
      <dsp:spPr>
        <a:xfrm>
          <a:off x="464740" y="315634"/>
          <a:ext cx="4223981" cy="6315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33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Definition</a:t>
          </a:r>
          <a:r>
            <a:rPr lang="fr-FR" sz="200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 of the </a:t>
          </a:r>
          <a:r>
            <a:rPr lang="fr-FR" sz="2000" kern="12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</a:t>
          </a:r>
          <a:r>
            <a:rPr lang="fr-FR" sz="200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. </a:t>
          </a:r>
        </a:p>
      </dsp:txBody>
      <dsp:txXfrm>
        <a:off x="464740" y="315634"/>
        <a:ext cx="4223981" cy="631597"/>
      </dsp:txXfrm>
    </dsp:sp>
    <dsp:sp modelId="{8C2E1F45-229D-4B67-8638-C32D90E1795C}">
      <dsp:nvSpPr>
        <dsp:cNvPr id="0" name=""/>
        <dsp:cNvSpPr/>
      </dsp:nvSpPr>
      <dsp:spPr>
        <a:xfrm>
          <a:off x="69992" y="236684"/>
          <a:ext cx="789496" cy="7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CFAA55-0D79-4066-B5A1-72EFBEB7CE46}">
      <dsp:nvSpPr>
        <dsp:cNvPr id="0" name=""/>
        <dsp:cNvSpPr/>
      </dsp:nvSpPr>
      <dsp:spPr>
        <a:xfrm>
          <a:off x="826849" y="1263194"/>
          <a:ext cx="3861872" cy="631597"/>
        </a:xfrm>
        <a:prstGeom prst="rect">
          <a:avLst/>
        </a:prstGeom>
        <a:gradFill rotWithShape="0">
          <a:gsLst>
            <a:gs pos="0">
              <a:schemeClr val="accent5">
                <a:hueOff val="4516134"/>
                <a:satOff val="-11447"/>
                <a:lumOff val="183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4516134"/>
                <a:satOff val="-11447"/>
                <a:lumOff val="183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4516134"/>
                <a:satOff val="-11447"/>
                <a:lumOff val="183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33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Materials </a:t>
          </a:r>
          <a:r>
            <a:rPr lang="fr-FR" sz="2000" b="0" kern="12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used</a:t>
          </a:r>
          <a:r>
            <a:rPr lang="fr-FR" sz="2000" b="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 in the </a:t>
          </a:r>
          <a:r>
            <a:rPr lang="fr-FR" sz="2000" b="0" kern="12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</a:t>
          </a:r>
          <a:r>
            <a:rPr lang="fr-FR" sz="2000" b="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. </a:t>
          </a:r>
        </a:p>
      </dsp:txBody>
      <dsp:txXfrm>
        <a:off x="826849" y="1263194"/>
        <a:ext cx="3861872" cy="631597"/>
      </dsp:txXfrm>
    </dsp:sp>
    <dsp:sp modelId="{B7955AD0-1DC0-4D2E-9D4D-4EF8726FD246}">
      <dsp:nvSpPr>
        <dsp:cNvPr id="0" name=""/>
        <dsp:cNvSpPr/>
      </dsp:nvSpPr>
      <dsp:spPr>
        <a:xfrm>
          <a:off x="432101" y="1184244"/>
          <a:ext cx="789496" cy="7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4516134"/>
              <a:satOff val="-11447"/>
              <a:lumOff val="183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D6BAE8B-33D2-43F0-9D9B-8A1D9E739D13}">
      <dsp:nvSpPr>
        <dsp:cNvPr id="0" name=""/>
        <dsp:cNvSpPr/>
      </dsp:nvSpPr>
      <dsp:spPr>
        <a:xfrm>
          <a:off x="826849" y="2210753"/>
          <a:ext cx="3861872" cy="631597"/>
        </a:xfrm>
        <a:prstGeom prst="rect">
          <a:avLst/>
        </a:prstGeom>
        <a:gradFill rotWithShape="0">
          <a:gsLst>
            <a:gs pos="0">
              <a:schemeClr val="accent5">
                <a:hueOff val="9032268"/>
                <a:satOff val="-22894"/>
                <a:lumOff val="365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9032268"/>
                <a:satOff val="-22894"/>
                <a:lumOff val="365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9032268"/>
                <a:satOff val="-22894"/>
                <a:lumOff val="3659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33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Prevention and </a:t>
          </a:r>
          <a:r>
            <a:rPr lang="fr-FR" sz="2000" kern="12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safety</a:t>
          </a:r>
          <a:r>
            <a:rPr lang="fr-FR" sz="200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 </a:t>
          </a:r>
          <a:r>
            <a:rPr lang="fr-FR" sz="2000" kern="1200" dirty="0" err="1">
              <a:latin typeface="Matura MT Script Capitals" panose="03020802060602070202" pitchFamily="66" charset="0"/>
              <a:cs typeface="Arabic Typesetting" panose="03020402040406030203" pitchFamily="66" charset="-78"/>
            </a:rPr>
            <a:t>measures</a:t>
          </a:r>
          <a:r>
            <a:rPr lang="fr-FR" sz="2000" kern="1200" dirty="0">
              <a:latin typeface="Matura MT Script Capitals" panose="03020802060602070202" pitchFamily="66" charset="0"/>
              <a:cs typeface="Arabic Typesetting" panose="03020402040406030203" pitchFamily="66" charset="-78"/>
            </a:rPr>
            <a:t>.</a:t>
          </a:r>
        </a:p>
      </dsp:txBody>
      <dsp:txXfrm>
        <a:off x="826849" y="2210753"/>
        <a:ext cx="3861872" cy="631597"/>
      </dsp:txXfrm>
    </dsp:sp>
    <dsp:sp modelId="{E7E51F49-4F88-4455-87A5-DCACC56299BF}">
      <dsp:nvSpPr>
        <dsp:cNvPr id="0" name=""/>
        <dsp:cNvSpPr/>
      </dsp:nvSpPr>
      <dsp:spPr>
        <a:xfrm>
          <a:off x="432101" y="2131804"/>
          <a:ext cx="789496" cy="7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9032268"/>
              <a:satOff val="-22894"/>
              <a:lumOff val="3659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1BDF6E-145E-41B3-8223-DF48EC6F37F9}">
      <dsp:nvSpPr>
        <dsp:cNvPr id="0" name=""/>
        <dsp:cNvSpPr/>
      </dsp:nvSpPr>
      <dsp:spPr>
        <a:xfrm>
          <a:off x="464740" y="3158313"/>
          <a:ext cx="4223981" cy="631597"/>
        </a:xfrm>
        <a:prstGeom prst="rect">
          <a:avLst/>
        </a:prstGeom>
        <a:gradFill rotWithShape="0">
          <a:gsLst>
            <a:gs pos="0">
              <a:schemeClr val="accent5">
                <a:hueOff val="13548401"/>
                <a:satOff val="-34341"/>
                <a:lumOff val="548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13548401"/>
                <a:satOff val="-34341"/>
                <a:lumOff val="548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13548401"/>
                <a:satOff val="-34341"/>
                <a:lumOff val="5489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33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latin typeface="Matura MT Script Capitals" panose="03020802060602070202" pitchFamily="66" charset="0"/>
            </a:rPr>
            <a:t>Steps</a:t>
          </a:r>
          <a:r>
            <a:rPr lang="fr-FR" sz="2400" kern="1200" dirty="0">
              <a:latin typeface="Matura MT Script Capitals" panose="03020802060602070202" pitchFamily="66" charset="0"/>
            </a:rPr>
            <a:t> Of the </a:t>
          </a:r>
          <a:r>
            <a:rPr lang="fr-FR" sz="2400" kern="1200" dirty="0" err="1">
              <a:latin typeface="Matura MT Script Capitals" panose="03020802060602070202" pitchFamily="66" charset="0"/>
            </a:rPr>
            <a:t>Experiment</a:t>
          </a:r>
          <a:r>
            <a:rPr lang="fr-FR" sz="2400" kern="1200" dirty="0">
              <a:latin typeface="Matura MT Script Capitals" panose="03020802060602070202" pitchFamily="66" charset="0"/>
            </a:rPr>
            <a:t>.</a:t>
          </a:r>
        </a:p>
      </dsp:txBody>
      <dsp:txXfrm>
        <a:off x="464740" y="3158313"/>
        <a:ext cx="4223981" cy="631597"/>
      </dsp:txXfrm>
    </dsp:sp>
    <dsp:sp modelId="{5219FF13-B747-4C53-9025-16AE70F257E3}">
      <dsp:nvSpPr>
        <dsp:cNvPr id="0" name=""/>
        <dsp:cNvSpPr/>
      </dsp:nvSpPr>
      <dsp:spPr>
        <a:xfrm>
          <a:off x="69992" y="3079364"/>
          <a:ext cx="789496" cy="7894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13548401"/>
              <a:satOff val="-34341"/>
              <a:lumOff val="5489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Prevention and </a:t>
          </a:r>
          <a:r>
            <a:rPr lang="fr-FR" sz="2300" kern="1200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safety</a:t>
          </a:r>
          <a:r>
            <a:rPr lang="fr-FR" sz="2300" kern="1200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 </a:t>
          </a:r>
          <a:r>
            <a:rPr lang="fr-FR" sz="2300" kern="1200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measures</a:t>
          </a:r>
          <a:r>
            <a:rPr lang="fr-FR" sz="2300" kern="1200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sz="3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5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Steps</a:t>
          </a:r>
          <a:r>
            <a:rPr lang="fr-FR" sz="2700" kern="1200" dirty="0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 Of the </a:t>
          </a:r>
          <a:r>
            <a:rPr lang="fr-FR" sz="2700" kern="1200" dirty="0" err="1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Experiment</a:t>
          </a:r>
          <a:r>
            <a:rPr lang="fr-FR" sz="2700" kern="1200" dirty="0">
              <a:solidFill>
                <a:srgbClr val="C0C0C0">
                  <a:lumMod val="75000"/>
                </a:srgbClr>
              </a:solidFill>
              <a:latin typeface="Matura MT Script Capitals" panose="03020802060602070202" pitchFamily="66" charset="0"/>
              <a:ea typeface="+mn-ea"/>
              <a:cs typeface="+mn-cs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2">
                <a:tint val="20000"/>
                <a:satMod val="180000"/>
                <a:lumMod val="98000"/>
              </a:schemeClr>
            </a:gs>
            <a:gs pos="40000">
              <a:schemeClr val="accent2">
                <a:tint val="30000"/>
                <a:satMod val="260000"/>
                <a:lumMod val="84000"/>
              </a:schemeClr>
            </a:gs>
            <a:gs pos="100000">
              <a:schemeClr val="accent2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2"/>
          </a:solidFill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5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Intoduction</a:t>
          </a:r>
          <a:endParaRPr lang="fr-FR" sz="5400" kern="1200" dirty="0">
            <a:solidFill>
              <a:schemeClr val="accent4">
                <a:lumMod val="40000"/>
                <a:lumOff val="60000"/>
              </a:schemeClr>
            </a:solidFill>
            <a:latin typeface="Matura MT Script Capitals" panose="03020802060602070202" pitchFamily="66" charset="0"/>
          </a:endParaRPr>
        </a:p>
      </dsp:txBody>
      <dsp:txXfrm rot="-5400000">
        <a:off x="1108923" y="50266"/>
        <a:ext cx="6966693" cy="9291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Steps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Of the </a:t>
          </a:r>
          <a:r>
            <a:rPr lang="fr-FR" sz="2700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700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5">
                <a:tint val="20000"/>
                <a:satMod val="180000"/>
                <a:lumMod val="98000"/>
              </a:schemeClr>
            </a:gs>
            <a:gs pos="40000">
              <a:schemeClr val="accent5">
                <a:tint val="30000"/>
                <a:satMod val="260000"/>
                <a:lumMod val="84000"/>
              </a:schemeClr>
            </a:gs>
            <a:gs pos="100000">
              <a:schemeClr val="accent5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5"/>
          </a:solidFill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lumMod val="50000"/>
            </a:schemeClr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5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Problem</a:t>
          </a:r>
          <a:r>
            <a:rPr lang="fr-FR" sz="5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3"/>
          </a:solidFill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5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Observations 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dk1">
                <a:tint val="20000"/>
                <a:satMod val="180000"/>
                <a:lumMod val="98000"/>
              </a:schemeClr>
            </a:gs>
            <a:gs pos="40000">
              <a:schemeClr val="dk1">
                <a:tint val="30000"/>
                <a:satMod val="260000"/>
                <a:lumMod val="84000"/>
              </a:schemeClr>
            </a:gs>
            <a:gs pos="100000">
              <a:schemeClr val="dk1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dk1"/>
          </a:solidFill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dk1">
                <a:tint val="20000"/>
                <a:satMod val="180000"/>
                <a:lumMod val="98000"/>
              </a:schemeClr>
            </a:gs>
            <a:gs pos="40000">
              <a:schemeClr val="dk1">
                <a:tint val="30000"/>
                <a:satMod val="260000"/>
                <a:lumMod val="84000"/>
              </a:schemeClr>
            </a:gs>
            <a:gs pos="100000">
              <a:schemeClr val="dk1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dk1"/>
          </a:solidFill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5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Conclusion: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4">
                <a:tint val="20000"/>
                <a:satMod val="180000"/>
                <a:lumMod val="98000"/>
              </a:schemeClr>
            </a:gs>
            <a:gs pos="40000">
              <a:schemeClr val="accent4">
                <a:tint val="30000"/>
                <a:satMod val="260000"/>
                <a:lumMod val="84000"/>
              </a:schemeClr>
            </a:gs>
            <a:gs pos="100000">
              <a:schemeClr val="accent4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4"/>
          </a:solidFill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4">
                <a:shade val="15000"/>
                <a:satMod val="180000"/>
              </a:schemeClr>
            </a:gs>
            <a:gs pos="50000">
              <a:schemeClr val="accent4">
                <a:shade val="45000"/>
                <a:satMod val="170000"/>
              </a:schemeClr>
            </a:gs>
            <a:gs pos="70000">
              <a:schemeClr val="accent4">
                <a:tint val="99000"/>
                <a:shade val="65000"/>
                <a:satMod val="155000"/>
              </a:schemeClr>
            </a:gs>
            <a:gs pos="100000">
              <a:schemeClr val="accent4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5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Hypothesis</a:t>
          </a:r>
          <a:r>
            <a:rPr lang="fr-FR" sz="5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sz="3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D2A32-9312-4E6C-B0B0-4D8B8B2FA452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Definition</a:t>
          </a:r>
          <a:r>
            <a:rPr lang="fr-FR" sz="2400" kern="1200" dirty="0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 of the </a:t>
          </a:r>
          <a:r>
            <a:rPr lang="fr-FR" sz="2400" kern="1200" dirty="0" err="1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</a:t>
          </a:r>
          <a:r>
            <a:rPr lang="fr-FR" sz="2400" kern="1200" dirty="0">
              <a:solidFill>
                <a:schemeClr val="tx2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:</a:t>
          </a:r>
          <a:endParaRPr lang="fr-FR" sz="2400" kern="1200" dirty="0">
            <a:solidFill>
              <a:schemeClr val="tx2">
                <a:lumMod val="60000"/>
                <a:lumOff val="40000"/>
              </a:schemeClr>
            </a:solidFill>
            <a:latin typeface="Matura MT Script Capitals" panose="03020802060602070202" pitchFamily="66" charset="0"/>
          </a:endParaRPr>
        </a:p>
      </dsp:txBody>
      <dsp:txXfrm>
        <a:off x="353350" y="294127"/>
        <a:ext cx="4615201" cy="565360"/>
      </dsp:txXfrm>
    </dsp:sp>
    <dsp:sp modelId="{2A874870-3A39-4559-BB6C-6753BC440A2A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sz="3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 rot="-5400000">
        <a:off x="1108923" y="50266"/>
        <a:ext cx="6966693" cy="9291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F7131-DBB0-4CE7-A91E-66AA2E762A0A}">
      <dsp:nvSpPr>
        <dsp:cNvPr id="0" name=""/>
        <dsp:cNvSpPr/>
      </dsp:nvSpPr>
      <dsp:spPr>
        <a:xfrm>
          <a:off x="-1196736" y="-203821"/>
          <a:ext cx="1561258" cy="1561258"/>
        </a:xfrm>
        <a:prstGeom prst="blockArc">
          <a:avLst>
            <a:gd name="adj1" fmla="val 18900000"/>
            <a:gd name="adj2" fmla="val 2700000"/>
            <a:gd name="adj3" fmla="val 1383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D445-ADF6-470E-B994-257F6CED296C}">
      <dsp:nvSpPr>
        <dsp:cNvPr id="0" name=""/>
        <dsp:cNvSpPr/>
      </dsp:nvSpPr>
      <dsp:spPr>
        <a:xfrm>
          <a:off x="353350" y="294127"/>
          <a:ext cx="4615201" cy="5653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841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Materials </a:t>
          </a:r>
          <a:r>
            <a:rPr lang="fr-FR" sz="2100" b="1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used</a:t>
          </a:r>
          <a:r>
            <a:rPr lang="fr-FR" sz="2100" b="1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 in the </a:t>
          </a:r>
          <a:r>
            <a:rPr lang="fr-FR" sz="2100" b="1" kern="1200" dirty="0" err="1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Experiment</a:t>
          </a:r>
          <a:r>
            <a:rPr lang="fr-FR" sz="2100" b="1" kern="1200" dirty="0">
              <a:solidFill>
                <a:schemeClr val="tx2">
                  <a:lumMod val="75000"/>
                </a:schemeClr>
              </a:solidFill>
              <a:latin typeface="Matura MT Script Capitals" panose="03020802060602070202" pitchFamily="66" charset="0"/>
            </a:rPr>
            <a:t> :</a:t>
          </a:r>
          <a:endParaRPr lang="fr-FR" sz="2100" kern="1200" dirty="0">
            <a:solidFill>
              <a:schemeClr val="tx2">
                <a:lumMod val="75000"/>
              </a:schemeClr>
            </a:solidFill>
            <a:latin typeface="Matura MT Script Capitals" panose="03020802060602070202" pitchFamily="66" charset="0"/>
          </a:endParaRPr>
        </a:p>
      </dsp:txBody>
      <dsp:txXfrm>
        <a:off x="353350" y="294127"/>
        <a:ext cx="4615201" cy="565360"/>
      </dsp:txXfrm>
    </dsp:sp>
    <dsp:sp modelId="{F03A8F72-D2AB-4AC5-B760-488A8948D3FB}">
      <dsp:nvSpPr>
        <dsp:cNvPr id="0" name=""/>
        <dsp:cNvSpPr/>
      </dsp:nvSpPr>
      <dsp:spPr>
        <a:xfrm>
          <a:off x="0" y="223456"/>
          <a:ext cx="706701" cy="7067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5885-1D3A-4F5D-B463-C68F1B8BD0EE}">
      <dsp:nvSpPr>
        <dsp:cNvPr id="0" name=""/>
        <dsp:cNvSpPr/>
      </dsp:nvSpPr>
      <dsp:spPr>
        <a:xfrm rot="5400000">
          <a:off x="-237626" y="237626"/>
          <a:ext cx="1584175" cy="1108923"/>
        </a:xfrm>
        <a:prstGeom prst="chevron">
          <a:avLst/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</a:t>
          </a:r>
        </a:p>
      </dsp:txBody>
      <dsp:txXfrm rot="-5400000">
        <a:off x="1" y="554462"/>
        <a:ext cx="1108923" cy="475252"/>
      </dsp:txXfrm>
    </dsp:sp>
    <dsp:sp modelId="{07EAE495-411C-4A97-8C95-89FCAB7EFF54}">
      <dsp:nvSpPr>
        <dsp:cNvPr id="0" name=""/>
        <dsp:cNvSpPr/>
      </dsp:nvSpPr>
      <dsp:spPr>
        <a:xfrm rot="5400000">
          <a:off x="4102545" y="-2993622"/>
          <a:ext cx="1029714" cy="7016959"/>
        </a:xfrm>
        <a:prstGeom prst="round2Same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1000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Investigation and </a:t>
          </a:r>
          <a:r>
            <a:rPr lang="fr-FR" sz="3400" kern="1200" dirty="0" err="1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  <a:cs typeface="Arabic Typesetting" panose="03020402040406030203" pitchFamily="66" charset="-78"/>
            </a:rPr>
            <a:t>experimentation</a:t>
          </a:r>
          <a:r>
            <a:rPr lang="fr-FR" sz="3400" kern="1200" dirty="0">
              <a:solidFill>
                <a:schemeClr val="accent4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rPr>
            <a:t>:</a:t>
          </a:r>
        </a:p>
      </dsp:txBody>
      <dsp:txXfrm rot="-5400000">
        <a:off x="1108923" y="50266"/>
        <a:ext cx="6966693" cy="92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 rtl="0">
              <a:defRPr sz="1300"/>
            </a:lvl1pPr>
          </a:lstStyle>
          <a:p>
            <a:pPr algn="r" rtl="0"/>
            <a:fld id="{D8AF6929-4F16-43A6-8368-BF93843271D3}" type="datetime1">
              <a:rPr lang="fr-FR" smtClean="0"/>
              <a:t>28/02/2019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rtl="0">
              <a:defRPr sz="1300"/>
            </a:lvl1pPr>
          </a:lstStyle>
          <a:p>
            <a:pPr algn="r" rtl="0"/>
            <a:fld id="{79429053-DC2A-4342-ADD4-2FD729D91E2C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 rtl="0">
              <a:defRPr sz="1300"/>
            </a:lvl1pPr>
          </a:lstStyle>
          <a:p>
            <a:fld id="{4D9CF8A1-AC6C-4B34-A6AF-5306B09514F1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 rtl="0">
              <a:defRPr sz="1300"/>
            </a:lvl1pPr>
          </a:lstStyle>
          <a:p>
            <a:pPr algn="r"/>
            <a:fld id="{3EBA5BD7-F043-4D1B-AA17-CD412FC534D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86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49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57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cteur droit 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cteur droit 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gnes inférieu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e libre 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11" name="Forme libre 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36D263-5C89-4D5D-8B05-0120FB33B4BA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1D2FCC-4233-4F14-8EDB-8DB44C2A50E0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3F31CA-359D-41CC-AD54-062A6FB97288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899D0D-1C7F-4044-B286-354B51780DED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cteur droit 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FD5C92-4BB1-4FBC-932D-AE246A545D97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22FCC3-3DC7-4160-A3CE-82200479EFA7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AB33AB-93D8-496F-A7A3-D08F359C34C7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80ABE1-D260-4843-B80F-7D5268AEEE07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7253B-1B29-4A13-B3F4-5ABF9F84795C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F95AA5-BF1E-4EB9-A1D5-0AB2DD60A2D9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BC923-82FA-41E3-BF4E-E946B22CD3AC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gnes de gauche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e libre 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1" name="Forme libre 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4" name="Forme libre 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7F8E-A89E-4ECD-B8CE-87968877804C}" type="datetime1">
              <a:rPr lang="fr-FR" smtClean="0"/>
              <a:pPr/>
              <a:t>28/02/2019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6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7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8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9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0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1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3.jp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4.jp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5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6.jp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7.jp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8.jp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9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20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77313" y="736947"/>
            <a:ext cx="6624735" cy="667619"/>
          </a:xfrm>
        </p:spPr>
        <p:txBody>
          <a:bodyPr rtlCol="0">
            <a:normAutofit fontScale="90000"/>
          </a:bodyPr>
          <a:lstStyle/>
          <a:p>
            <a:r>
              <a:rPr lang="en-US" sz="4800" dirty="0">
                <a:latin typeface="Aldhabi" panose="01000000000000000000" pitchFamily="2" charset="-78"/>
                <a:cs typeface="Aldhabi" panose="01000000000000000000" pitchFamily="2" charset="-78"/>
              </a:rPr>
              <a:t>The People's Democratic Republic of Algeria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02660-97C1-4D8A-98FD-F5F2D5A67AE2}"/>
              </a:ext>
            </a:extLst>
          </p:cNvPr>
          <p:cNvSpPr/>
          <p:nvPr/>
        </p:nvSpPr>
        <p:spPr>
          <a:xfrm>
            <a:off x="3764127" y="223978"/>
            <a:ext cx="4051109" cy="53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  <a:cs typeface="Aldhabi" panose="01000000000000000000" pitchFamily="2" charset="-78"/>
              </a:rPr>
              <a:t>ــبـســــــم الـــلـــه الـــرحـــمـــن الـــرحـــيـــم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4AE25-B9E7-4B20-97CA-92DD79AF6073}"/>
              </a:ext>
            </a:extLst>
          </p:cNvPr>
          <p:cNvSpPr/>
          <p:nvPr/>
        </p:nvSpPr>
        <p:spPr>
          <a:xfrm>
            <a:off x="1007988" y="1416736"/>
            <a:ext cx="10172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atura MT Script Capitals" panose="03020802060602070202" pitchFamily="66" charset="0"/>
              </a:rPr>
              <a:t>Mustapha Ben </a:t>
            </a:r>
            <a:r>
              <a:rPr lang="fr-FR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atura MT Script Capitals" panose="03020802060602070202" pitchFamily="66" charset="0"/>
              </a:rPr>
              <a:t>Boulaid</a:t>
            </a:r>
            <a:r>
              <a:rPr lang="fr-FR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atura MT Script Capitals" panose="03020802060602070202" pitchFamily="66" charset="0"/>
              </a:rPr>
              <a:t> </a:t>
            </a:r>
            <a:r>
              <a:rPr lang="fr-FR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atura MT Script Capitals" panose="03020802060602070202" pitchFamily="66" charset="0"/>
              </a:rPr>
              <a:t>Secondary</a:t>
            </a:r>
            <a:r>
              <a:rPr lang="fr-FR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atura MT Script Capitals" panose="03020802060602070202" pitchFamily="66" charset="0"/>
              </a:rPr>
              <a:t> </a:t>
            </a:r>
            <a:r>
              <a:rPr lang="fr-FR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Matura MT Script Capitals" panose="03020802060602070202" pitchFamily="66" charset="0"/>
              </a:rPr>
              <a:t>School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Matura MT Script Capitals" panose="03020802060602070202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69816-2CB5-409F-83B5-F67B98D27EF9}"/>
              </a:ext>
            </a:extLst>
          </p:cNvPr>
          <p:cNvSpPr/>
          <p:nvPr/>
        </p:nvSpPr>
        <p:spPr>
          <a:xfrm>
            <a:off x="2516605" y="2348880"/>
            <a:ext cx="7155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 err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tura MT Script Capitals" panose="03020802060602070202" pitchFamily="66" charset="0"/>
              </a:rPr>
              <a:t>Third</a:t>
            </a:r>
            <a:r>
              <a:rPr lang="fr-FR" sz="5400" b="1" dirty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tura MT Script Capitals" panose="03020802060602070202" pitchFamily="66" charset="0"/>
              </a:rPr>
              <a:t> English Project: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D03849-3472-4952-9BCB-FAE1194F376B}"/>
              </a:ext>
            </a:extLst>
          </p:cNvPr>
          <p:cNvSpPr/>
          <p:nvPr/>
        </p:nvSpPr>
        <p:spPr>
          <a:xfrm>
            <a:off x="909836" y="3272210"/>
            <a:ext cx="10905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</a:rPr>
              <a:t>Report On Scientific </a:t>
            </a:r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</a:rPr>
              <a:t>Experiments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D4C4E-D4CF-42C9-B9EE-B2583BB719BE}"/>
              </a:ext>
            </a:extLst>
          </p:cNvPr>
          <p:cNvSpPr/>
          <p:nvPr/>
        </p:nvSpPr>
        <p:spPr>
          <a:xfrm>
            <a:off x="1889734" y="4195540"/>
            <a:ext cx="8409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Class: 2</a:t>
            </a:r>
            <a:r>
              <a:rPr lang="fr-FR" sz="4000" b="1" cap="none" spc="0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nd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 </a:t>
            </a:r>
            <a:r>
              <a:rPr lang="fr-FR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year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 </a:t>
            </a:r>
            <a:r>
              <a:rPr lang="fr-FR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Experimental</a:t>
            </a:r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atura MT Script Capitals" panose="03020802060602070202" pitchFamily="66" charset="0"/>
              </a:rPr>
              <a:t> Science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9E5D26-5AF3-4210-850E-6D84ABC624E4}"/>
              </a:ext>
            </a:extLst>
          </p:cNvPr>
          <p:cNvSpPr/>
          <p:nvPr/>
        </p:nvSpPr>
        <p:spPr>
          <a:xfrm>
            <a:off x="674769" y="4979599"/>
            <a:ext cx="7143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School</a:t>
            </a:r>
            <a:r>
              <a:rPr lang="fr-FR" sz="5400" dirty="0">
                <a:ln w="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 </a:t>
            </a:r>
            <a:r>
              <a:rPr lang="fr-FR" sz="5400" dirty="0" err="1">
                <a:ln w="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year</a:t>
            </a:r>
            <a:r>
              <a:rPr lang="fr-FR" sz="5400" dirty="0">
                <a:ln w="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: 2018-2019</a:t>
            </a:r>
            <a:endParaRPr lang="fr-FR" sz="5400" b="1" cap="none" spc="50" dirty="0">
              <a:ln w="0"/>
              <a:solidFill>
                <a:schemeClr val="bg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E980073-DD74-4E57-9446-75246D9E6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585241"/>
              </p:ext>
            </p:extLst>
          </p:nvPr>
        </p:nvGraphicFramePr>
        <p:xfrm>
          <a:off x="2031470" y="2244619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18EBD167-5DAA-407E-B63A-55A3FC941301}"/>
              </a:ext>
            </a:extLst>
          </p:cNvPr>
          <p:cNvGrpSpPr/>
          <p:nvPr/>
        </p:nvGrpSpPr>
        <p:grpSpPr>
          <a:xfrm>
            <a:off x="3754085" y="3828795"/>
            <a:ext cx="4968552" cy="1153615"/>
            <a:chOff x="3754085" y="3828795"/>
            <a:chExt cx="4968552" cy="1153615"/>
          </a:xfrm>
        </p:grpSpPr>
        <p:graphicFrame>
          <p:nvGraphicFramePr>
            <p:cNvPr id="5" name="Diagramme 4">
              <a:extLst>
                <a:ext uri="{FF2B5EF4-FFF2-40B4-BE49-F238E27FC236}">
                  <a16:creationId xmlns:a16="http://schemas.microsoft.com/office/drawing/2014/main" id="{5418D825-BB68-4C52-9DF4-A8954B0CBB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11087976"/>
                </p:ext>
              </p:extLst>
            </p:nvPr>
          </p:nvGraphicFramePr>
          <p:xfrm>
            <a:off x="3754085" y="3828795"/>
            <a:ext cx="4968552" cy="1153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EA7DFCC-F259-4EB9-B932-1FF9CB0E1CEF}"/>
                </a:ext>
              </a:extLst>
            </p:cNvPr>
            <p:cNvSpPr txBox="1"/>
            <p:nvPr/>
          </p:nvSpPr>
          <p:spPr>
            <a:xfrm>
              <a:off x="3862164" y="414399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16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5601015-E6D3-4095-AC40-70EA12B217F2}"/>
              </a:ext>
            </a:extLst>
          </p:cNvPr>
          <p:cNvGrpSpPr/>
          <p:nvPr/>
        </p:nvGrpSpPr>
        <p:grpSpPr>
          <a:xfrm>
            <a:off x="3610136" y="188639"/>
            <a:ext cx="4968552" cy="1153615"/>
            <a:chOff x="3610136" y="188639"/>
            <a:chExt cx="4968552" cy="1153615"/>
          </a:xfrm>
        </p:grpSpPr>
        <p:graphicFrame>
          <p:nvGraphicFramePr>
            <p:cNvPr id="5" name="Diagramme 4">
              <a:extLst>
                <a:ext uri="{FF2B5EF4-FFF2-40B4-BE49-F238E27FC236}">
                  <a16:creationId xmlns:a16="http://schemas.microsoft.com/office/drawing/2014/main" id="{9AD76EF0-34AA-4F5E-8E99-D7B18A10D4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49390726"/>
                </p:ext>
              </p:extLst>
            </p:nvPr>
          </p:nvGraphicFramePr>
          <p:xfrm>
            <a:off x="3610136" y="188639"/>
            <a:ext cx="4968552" cy="1153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8E14EDD-A4A6-4CCD-A1D5-185B57C4D3D8}"/>
                </a:ext>
              </a:extLst>
            </p:cNvPr>
            <p:cNvSpPr txBox="1"/>
            <p:nvPr/>
          </p:nvSpPr>
          <p:spPr>
            <a:xfrm>
              <a:off x="3718148" y="503836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</a:rPr>
                <a:t>04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906324" y="1347815"/>
            <a:ext cx="602761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Setting up Your Equipment:</a:t>
            </a:r>
            <a:endParaRPr lang="fr-FR" sz="1800" dirty="0">
              <a:solidFill>
                <a:srgbClr val="00B05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C60FA3-86C3-454D-9CEE-6FB343F6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402" y="2592937"/>
            <a:ext cx="5475058" cy="3825373"/>
          </a:xfrm>
        </p:spPr>
        <p:txBody>
          <a:bodyPr>
            <a:normAutofit/>
          </a:bodyPr>
          <a:lstStyle/>
          <a:p>
            <a:pPr lvl="0" algn="ctr"/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Gather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all the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necessary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equipment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before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starting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because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Performing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titration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requires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that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have all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equipment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together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before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start.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E753BC-5C3D-4FB1-B6D9-7916C6BB3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77" y="2818124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410391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847014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909836" y="1314889"/>
            <a:ext cx="602761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Setting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up Your Equipment:</a:t>
            </a:r>
            <a:endParaRPr lang="fr-FR" sz="1800" dirty="0">
              <a:solidFill>
                <a:srgbClr val="00B05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C60FA3-86C3-454D-9CEE-6FB343F6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19" y="2141757"/>
            <a:ext cx="5475058" cy="428151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Rinse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purge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burette. To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get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accurate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reading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from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titration,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 must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completely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clean.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Then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close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(the valve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near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burette’s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tip) and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fill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burette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deionized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water.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Swirl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water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around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few times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before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opening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allowing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drain.</a:t>
            </a:r>
          </a:p>
          <a:p>
            <a:pPr lvl="0">
              <a:lnSpc>
                <a:spcPct val="100000"/>
              </a:lnSpc>
            </a:pP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Repeat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rinsing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process at least 3 times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water to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completely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clean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burette.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85C033-7F44-4612-B08B-561122461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65" y="2862097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703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658767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909836" y="1314889"/>
            <a:ext cx="592502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Setting up Your Equipment</a:t>
            </a:r>
            <a:endParaRPr lang="fr-FR" sz="1800" dirty="0">
              <a:solidFill>
                <a:srgbClr val="00B05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6D7F99-0D2F-4391-A600-BA85A81F4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852936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835378" y="3422171"/>
            <a:ext cx="5475058" cy="382537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Repeat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this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Previous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steps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for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cleaning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other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tools</a:t>
            </a:r>
            <a:r>
              <a:rPr lang="ar-DZ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  <a:endParaRPr lang="fr-FR" sz="36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4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538652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909836" y="1314889"/>
            <a:ext cx="602761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Setting up Your Equipment:</a:t>
            </a:r>
            <a:endParaRPr lang="fr-FR" sz="1800" dirty="0">
              <a:solidFill>
                <a:srgbClr val="00B05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04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60431" y="2153306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Fill the burette 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 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excess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amount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titrant.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 The titrant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should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liquid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form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Pour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until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reach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zero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point on the burette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using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graduated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cylinder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small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flask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overfill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burette, open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slightly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let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excess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titrant flow out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until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reaches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zero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mark.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902D2F-B0E1-417A-8B6F-E84170973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82" y="2780928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582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416698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909836" y="1314889"/>
            <a:ext cx="602761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Setting up Your Equipment:</a:t>
            </a:r>
            <a:endParaRPr lang="fr-FR" sz="1800" dirty="0">
              <a:solidFill>
                <a:srgbClr val="00B05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05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5926" y="2287846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Clamp the burette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carefully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a burette stand. The burette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should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secure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enough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that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does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not move or slide.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Tighten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clamp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slowly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though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to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avoid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cracking 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breaking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burette.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Make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sure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there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enough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space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between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tip of the burette and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bottom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the stand for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flask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6F7E9D-40E8-41CC-BAEF-BCBE4B48F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53977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864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931345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909836" y="1314889"/>
            <a:ext cx="592502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Setting up Your Equipment</a:t>
            </a:r>
            <a:endParaRPr lang="fr-FR" sz="1800" dirty="0">
              <a:solidFill>
                <a:srgbClr val="00B05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06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325237"/>
            <a:ext cx="5475058" cy="4200107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Tap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burette to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remove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any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air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bubbles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burette in the stand,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carefully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tap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index finger in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order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remove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any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gas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bubbles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inside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liquid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Then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record the initial volume of the burette at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meniscus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(the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lowest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part of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dip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liquid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2EE494B-7145-4B12-BB52-0A057F198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75610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720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496575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01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207090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Measure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out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precise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amount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analyte in a clean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flask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You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know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exactly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how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much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analyte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you’re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using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that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can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calculate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end concentrations. Use a pipette to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measure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out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necessary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amount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analyte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into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necessary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rinse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analyte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into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flask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thus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making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sure all of the analyte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13A9AD-59D6-42E9-8D4F-4006CF711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75610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560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039614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38628" y="1351179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02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116021"/>
            <a:ext cx="5475058" cy="4650911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Drop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small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amount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indicator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into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Many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titrations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require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addition of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indicator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prior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adding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titrant.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specific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type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indicator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depend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what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titrant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are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looking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for.</a:t>
            </a:r>
          </a:p>
          <a:p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Likewise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amount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indicator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depend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on the volume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analyte.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Generally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between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3-5 drops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indicator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for 100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milliliters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analyte.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0103EF-24A5-451A-9CB6-1EE92D6B0F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53977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589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233799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03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098570"/>
            <a:ext cx="5475058" cy="4607031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Add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second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chemical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necessary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While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not all titration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experiments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require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second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chemical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some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do. This second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chemical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sometimes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referred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as a buffer. 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requires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buffer, use a pipette or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measured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dropper to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add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the analyte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after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add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indicator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Generally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the buffer solution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acid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alkali in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specific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known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concentration.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DEDA34-989D-4DD1-A2D8-A7E74B0BE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14586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493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28F2818-0277-48FA-87E8-972336D2B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609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479C82-AC30-417D-8421-A664B34A75A9}"/>
              </a:ext>
            </a:extLst>
          </p:cNvPr>
          <p:cNvSpPr/>
          <p:nvPr/>
        </p:nvSpPr>
        <p:spPr>
          <a:xfrm>
            <a:off x="1318005" y="1781519"/>
            <a:ext cx="441018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-Hamza Messadia</a:t>
            </a:r>
          </a:p>
          <a:p>
            <a:pPr algn="ctr"/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-Ayoub 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Guedri</a:t>
            </a:r>
            <a:endParaRPr lang="fr-F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 algn="ctr">
              <a:buFontTx/>
              <a:buChar char="-"/>
            </a:pPr>
            <a:r>
              <a:rPr lang="fr-FR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 Salmi</a:t>
            </a:r>
          </a:p>
          <a:p>
            <a:pPr marL="685800" indent="-685800" algn="ctr">
              <a:buFontTx/>
              <a:buChar char="-"/>
            </a:pP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Dhia</a:t>
            </a:r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Khachba</a:t>
            </a:r>
            <a:endParaRPr lang="fr-F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 algn="ctr">
              <a:buFontTx/>
              <a:buChar char="-"/>
            </a:pP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Mohaned</a:t>
            </a:r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Otmani</a:t>
            </a:r>
            <a:endParaRPr lang="fr-F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862B8F-EF6C-419B-91AE-3C5C7B34BE85}"/>
              </a:ext>
            </a:extLst>
          </p:cNvPr>
          <p:cNvSpPr/>
          <p:nvPr/>
        </p:nvSpPr>
        <p:spPr>
          <a:xfrm>
            <a:off x="6454452" y="2132856"/>
            <a:ext cx="458651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- Othmane 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Mansouria</a:t>
            </a:r>
            <a:endParaRPr lang="fr-F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Djeddi</a:t>
            </a:r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Zakaria</a:t>
            </a:r>
          </a:p>
          <a:p>
            <a:pPr marL="685800" indent="-685800" algn="ctr">
              <a:buFontTx/>
              <a:buChar char="-"/>
            </a:pPr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Riad 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Zeidi</a:t>
            </a:r>
            <a:endParaRPr lang="fr-F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 algn="ctr">
              <a:buFontTx/>
              <a:buChar char="-"/>
            </a:pP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Yaakoub</a:t>
            </a:r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Selaimia</a:t>
            </a:r>
            <a:endParaRPr lang="fr-FR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 algn="ctr">
              <a:buFontTx/>
              <a:buChar char="-"/>
            </a:pPr>
            <a:endParaRPr lang="fr-FR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C73E21-8679-4421-9000-11B155D23A01}"/>
              </a:ext>
            </a:extLst>
          </p:cNvPr>
          <p:cNvSpPr/>
          <p:nvPr/>
        </p:nvSpPr>
        <p:spPr>
          <a:xfrm>
            <a:off x="4571444" y="26082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Prepared</a:t>
            </a:r>
            <a:r>
              <a:rPr lang="fr-F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By:</a:t>
            </a:r>
          </a:p>
        </p:txBody>
      </p:sp>
    </p:spTree>
    <p:extLst>
      <p:ext uri="{BB962C8B-B14F-4D97-AF65-F5344CB8AC3E}">
        <p14:creationId xmlns:p14="http://schemas.microsoft.com/office/powerpoint/2010/main" val="289545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039384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04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038457"/>
            <a:ext cx="5475058" cy="477909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Agitate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using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magnetic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stir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plate. 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have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magnetic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stir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plate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available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place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drop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agitator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into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Turn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plate 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slowly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until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agitator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swirling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enough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mix the solution in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without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splashing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on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walls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leave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stir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plate 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until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complete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do not have a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magnetic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stir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plate,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can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agitate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by hand by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gently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swirling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4-5 times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before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placing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under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burette.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48714B-7EAB-48AA-A308-F44C35A22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40506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937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146386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05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851696"/>
            <a:ext cx="5475058" cy="382537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Place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under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burette. The burette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should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centered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over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The tip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should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not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touching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any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walls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BEEE4D-BFFB-4BF0-A3D6-AE1C2ED12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683769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967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375752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06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09223" y="1947692"/>
            <a:ext cx="5617849" cy="486916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Slowly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open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so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that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titrant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drips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out of the burette. The titrant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should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come out of the burette drop by drop.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Allow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titrant to drop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into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analyte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until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notice a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change in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solution.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change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slight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so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proceed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slowly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watch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carefully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If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notice a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change, close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allow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agitator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run for 30 seconds. If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dissipates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before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30-second mark, open the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slightly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continue to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add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titrant drop by drop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until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get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permanent change.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C26E62-8DA2-4591-B152-EAB6F9948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77249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948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989228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6115457" cy="1036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Conducting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Your Titration: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07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141757"/>
            <a:ext cx="5475058" cy="471624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Record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final volume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from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burette. Once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you’ve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reached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endpoint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titration, close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stopcock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and record the final volume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titrant in the burette.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Subtract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final volume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from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starting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volume to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get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total volume of titrant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added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When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reading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end volume of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make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sure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eyes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are at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level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the titrant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meniscus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Take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reading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from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meniscus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9C14BB-A720-46E4-9A39-D4C745AB7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683769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09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236758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5821465" cy="173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03.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Finishing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analysis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ial" panose="020B0604020202020204" pitchFamily="34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01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2458583"/>
            <a:ext cx="5475058" cy="3825373"/>
          </a:xfrm>
          <a:prstGeom prst="rect">
            <a:avLst/>
          </a:prstGeom>
        </p:spPr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Dispose of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chemicals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used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 a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labeled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waste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container. Once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have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completed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titration,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empty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out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burette, and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any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other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glassware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used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into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appropriate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containers. If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are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unsure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where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these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are,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ask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instructor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lab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director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12DA6C-76BA-4423-8E9A-EB4D8A8B6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637388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18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19557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5821465" cy="173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03.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Finishing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analysis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ial" panose="020B0604020202020204" pitchFamily="34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02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980619" y="3068960"/>
            <a:ext cx="5475058" cy="252922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Re-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wash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tools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used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with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deionized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 water</a:t>
            </a:r>
            <a:r>
              <a:rPr lang="ar-DZ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If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deionized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water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not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available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tap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water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work</a:t>
            </a: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95F730-ED39-4853-B85C-D90D923F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5" y="2714586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683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AD76EF0-34AA-4F5E-8E99-D7B18A10D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279314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8E14EDD-A4A6-4CCD-A1D5-185B57C4D3D8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0E38E-D9F0-458A-B46F-6A0D69341A7E}"/>
              </a:ext>
            </a:extLst>
          </p:cNvPr>
          <p:cNvSpPr/>
          <p:nvPr/>
        </p:nvSpPr>
        <p:spPr>
          <a:xfrm>
            <a:off x="851570" y="1384313"/>
            <a:ext cx="5821465" cy="173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03.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Finishing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analysis</a:t>
            </a:r>
            <a:r>
              <a:rPr lang="fr-FR" sz="3200" dirty="0">
                <a:solidFill>
                  <a:srgbClr val="00B050"/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:</a:t>
            </a: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ial" panose="020B0604020202020204" pitchFamily="34" charset="0"/>
            </a:endParaRPr>
          </a:p>
          <a:p>
            <a:pPr marL="457200" lvl="1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BDC4A-19E4-4955-A405-0A13A5FD8A2F}"/>
              </a:ext>
            </a:extLst>
          </p:cNvPr>
          <p:cNvSpPr txBox="1">
            <a:spLocks/>
          </p:cNvSpPr>
          <p:nvPr/>
        </p:nvSpPr>
        <p:spPr>
          <a:xfrm>
            <a:off x="6310436" y="1484784"/>
            <a:ext cx="5475058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CB86373-5AA7-450F-B072-F5BACE77DC08}"/>
              </a:ext>
            </a:extLst>
          </p:cNvPr>
          <p:cNvSpPr/>
          <p:nvPr/>
        </p:nvSpPr>
        <p:spPr>
          <a:xfrm>
            <a:off x="8003849" y="1419452"/>
            <a:ext cx="2088232" cy="7223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</a:rPr>
              <a:t>Step</a:t>
            </a:r>
            <a:r>
              <a:rPr lang="fr-FR" sz="2800" dirty="0">
                <a:latin typeface="Matura MT Script Capitals" panose="03020802060602070202" pitchFamily="66" charset="0"/>
              </a:rPr>
              <a:t> 03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EB8AE0-9DFA-4AFA-9729-CE8BE627FE17}"/>
              </a:ext>
            </a:extLst>
          </p:cNvPr>
          <p:cNvSpPr txBox="1">
            <a:spLocks/>
          </p:cNvSpPr>
          <p:nvPr/>
        </p:nvSpPr>
        <p:spPr>
          <a:xfrm>
            <a:off x="872607" y="2141758"/>
            <a:ext cx="5475058" cy="4809912"/>
          </a:xfrm>
          <a:prstGeom prst="rect">
            <a:avLst/>
          </a:prstGeom>
        </p:spPr>
        <p:txBody>
          <a:bodyPr vert="horz" lIns="121899" tIns="60949" rIns="121899" bIns="60949" rtlCol="0">
            <a:normAutofit fontScale="25000" lnSpcReduction="2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Calculate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concentration of the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titrand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Every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type of titration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require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different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calculation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determine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the concentration of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titrand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in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analyte.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Perform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titration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calculations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check a titration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curve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for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specific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titrand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quantify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results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Calculations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the concentration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should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done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to the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appropriate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number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significant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figures.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Ask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instructor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or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lab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director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if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you’re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unsure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what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these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may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8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8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627135-9036-42DD-BAB8-D1062E927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79" y="2726186"/>
            <a:ext cx="4500000" cy="33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572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347699C-DC0F-45BF-B064-63E238C43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3555"/>
              </p:ext>
            </p:extLst>
          </p:nvPr>
        </p:nvGraphicFramePr>
        <p:xfrm>
          <a:off x="3610136" y="188639"/>
          <a:ext cx="4968552" cy="115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C937BB3-DBDC-4B06-9FFE-82125BA11C16}"/>
              </a:ext>
            </a:extLst>
          </p:cNvPr>
          <p:cNvSpPr txBox="1"/>
          <p:nvPr/>
        </p:nvSpPr>
        <p:spPr>
          <a:xfrm>
            <a:off x="3718148" y="50383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04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26500F-97C5-495E-B731-9CE7685824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33467" r="32639"/>
          <a:stretch/>
        </p:blipFill>
        <p:spPr>
          <a:xfrm>
            <a:off x="3286100" y="1835187"/>
            <a:ext cx="5616624" cy="318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81E4-106C-4F49-865B-BA8CFD752F22}"/>
              </a:ext>
            </a:extLst>
          </p:cNvPr>
          <p:cNvSpPr/>
          <p:nvPr/>
        </p:nvSpPr>
        <p:spPr>
          <a:xfrm>
            <a:off x="4205464" y="5369279"/>
            <a:ext cx="377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Chemical T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itration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Curve</a:t>
            </a: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5C00D-173D-4C83-9A65-0DDCF87AC4A6}"/>
              </a:ext>
            </a:extLst>
          </p:cNvPr>
          <p:cNvSpPr/>
          <p:nvPr/>
        </p:nvSpPr>
        <p:spPr>
          <a:xfrm>
            <a:off x="3016742" y="5830944"/>
            <a:ext cx="6155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Demonstrates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the point of </a:t>
            </a:r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equivalence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75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53CB63B-A3D8-481F-A352-508546C70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1105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30D76FF8-39FD-4591-B52D-3FCED5F9F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015843"/>
            <a:ext cx="4680520" cy="397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FA3556-C929-4C79-A05D-285CAB9712D6}"/>
              </a:ext>
            </a:extLst>
          </p:cNvPr>
          <p:cNvSpPr/>
          <p:nvPr/>
        </p:nvSpPr>
        <p:spPr>
          <a:xfrm>
            <a:off x="693812" y="2015843"/>
            <a:ext cx="6112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Change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of the solution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solution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to the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parity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point.</a:t>
            </a:r>
          </a:p>
          <a:p>
            <a:pPr marL="914400" indent="-457200" algn="ctr">
              <a:buFont typeface="Wingdings" panose="05000000000000000000" pitchFamily="2" charset="2"/>
              <a:buChar char="ü"/>
            </a:pP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Times New Roman" panose="02020603050405020304" pitchFamily="18" charset="0"/>
            </a:endParaRPr>
          </a:p>
          <a:p>
            <a:pPr marL="914400" indent="-45720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In the case if the solution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which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has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unknown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concentration an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acid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concentration,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change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its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from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yellow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to green.</a:t>
            </a:r>
          </a:p>
          <a:p>
            <a:pPr marL="914400" indent="-457200" algn="ctr">
              <a:buFont typeface="Wingdings" panose="05000000000000000000" pitchFamily="2" charset="2"/>
              <a:buChar char="ü"/>
            </a:pP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Times New Roman" panose="02020603050405020304" pitchFamily="18" charset="0"/>
            </a:endParaRPr>
          </a:p>
          <a:p>
            <a:pPr marL="914400" indent="-457200" algn="ctr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In the case if the solution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which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has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unknown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concentration an base concentration,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it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will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change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its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color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from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blue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</a:rPr>
              <a:t> to green.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Matura MT Script Capitals" panose="03020802060602070202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6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53CB63B-A3D8-481F-A352-508546C70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597388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CFA3556-C929-4C79-A05D-285CAB9712D6}"/>
              </a:ext>
            </a:extLst>
          </p:cNvPr>
          <p:cNvSpPr/>
          <p:nvPr/>
        </p:nvSpPr>
        <p:spPr>
          <a:xfrm>
            <a:off x="1053852" y="2060848"/>
            <a:ext cx="10899475" cy="464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800" dirty="0">
                <a:latin typeface="Matura MT Script Capitals" panose="03020802060602070202" pitchFamily="66" charset="0"/>
              </a:rPr>
              <a:t>	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At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equivalence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point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there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an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equal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number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moles of the ions of the mixture in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beaker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(Acid) and the ions of the mixture in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calibrated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burette (Base). This can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easily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determined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because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the mixture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will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change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color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at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equivalence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point by the addition of a single drop of base. At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equivalence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point, or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neutralization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number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moles of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acid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equals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number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moles of base, if the mole ratio of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balanced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equation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one. </a:t>
            </a:r>
          </a:p>
          <a:p>
            <a:pPr fontAlgn="base"/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	The concentration of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unknown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solution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calculated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using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relationships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and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equations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most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important of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which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are:</a:t>
            </a:r>
          </a:p>
          <a:p>
            <a:pPr algn="ctr"/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Quantity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reaction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material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=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Quantity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material</a:t>
            </a:r>
            <a:r>
              <a:rPr lang="fr-FR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the </a:t>
            </a:r>
            <a:r>
              <a:rPr lang="fr-FR" sz="2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product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  <a:latin typeface="Matura MT Script Capitals" panose="03020802060602070202" pitchFamily="66" charset="0"/>
            </a:endParaRPr>
          </a:p>
          <a:p>
            <a:pPr marL="457200" algn="ctr">
              <a:lnSpc>
                <a:spcPts val="1875"/>
              </a:lnSpc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8E2F5E-8BB5-4E13-B1B9-4127642FDF86}"/>
              </a:ext>
            </a:extLst>
          </p:cNvPr>
          <p:cNvSpPr/>
          <p:nvPr/>
        </p:nvSpPr>
        <p:spPr>
          <a:xfrm>
            <a:off x="1269876" y="376801"/>
            <a:ext cx="3672408" cy="7185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Intoduction</a:t>
            </a:r>
            <a:endParaRPr lang="fr-FR" sz="2800" dirty="0">
              <a:latin typeface="Matura MT Script Capitals" panose="03020802060602070202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CA9065A-6E56-4542-9F25-A7E967F1C1ED}"/>
              </a:ext>
            </a:extLst>
          </p:cNvPr>
          <p:cNvSpPr/>
          <p:nvPr/>
        </p:nvSpPr>
        <p:spPr>
          <a:xfrm>
            <a:off x="1269876" y="1413518"/>
            <a:ext cx="3672408" cy="7185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Problem</a:t>
            </a:r>
            <a:endParaRPr lang="fr-FR" sz="2800" dirty="0">
              <a:latin typeface="Matura MT Script Capitals" panose="03020802060602070202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50FD7C6-C1C3-46C5-8F28-1F0CE4F1DA49}"/>
              </a:ext>
            </a:extLst>
          </p:cNvPr>
          <p:cNvSpPr/>
          <p:nvPr/>
        </p:nvSpPr>
        <p:spPr>
          <a:xfrm>
            <a:off x="1269876" y="2450235"/>
            <a:ext cx="3672408" cy="7185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Hypothesis</a:t>
            </a:r>
            <a:endParaRPr lang="fr-FR" sz="2800" dirty="0">
              <a:latin typeface="Matura MT Script Capitals" panose="03020802060602070202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52EEB1B-B737-4346-81D4-79BB746026DF}"/>
              </a:ext>
            </a:extLst>
          </p:cNvPr>
          <p:cNvSpPr/>
          <p:nvPr/>
        </p:nvSpPr>
        <p:spPr>
          <a:xfrm>
            <a:off x="1283162" y="3486952"/>
            <a:ext cx="3672408" cy="7185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fr-FR" dirty="0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Investigation and </a:t>
            </a:r>
            <a:r>
              <a:rPr lang="fr-FR" dirty="0" err="1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experimentation</a:t>
            </a:r>
            <a:endParaRPr lang="fr-FR" dirty="0">
              <a:latin typeface="Matura MT Script Capitals" panose="03020802060602070202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FC32FD4-F73C-4E67-82BC-456195AD3E04}"/>
              </a:ext>
            </a:extLst>
          </p:cNvPr>
          <p:cNvSpPr/>
          <p:nvPr/>
        </p:nvSpPr>
        <p:spPr>
          <a:xfrm>
            <a:off x="1269876" y="5560386"/>
            <a:ext cx="3672408" cy="7185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Conclusion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CBB1FBC-1AEB-496F-B5F9-9C36E61B1650}"/>
              </a:ext>
            </a:extLst>
          </p:cNvPr>
          <p:cNvSpPr/>
          <p:nvPr/>
        </p:nvSpPr>
        <p:spPr>
          <a:xfrm>
            <a:off x="1269876" y="4523669"/>
            <a:ext cx="3672408" cy="7185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fr-FR" sz="2800" dirty="0">
                <a:latin typeface="Matura MT Script Capitals" panose="03020802060602070202" pitchFamily="66" charset="0"/>
                <a:cs typeface="Arabic Typesetting" panose="03020402040406030203" pitchFamily="66" charset="-78"/>
              </a:rPr>
              <a:t>Observation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C2655C1-75B1-4F51-92D8-C33D606CB34F}"/>
              </a:ext>
            </a:extLst>
          </p:cNvPr>
          <p:cNvSpPr/>
          <p:nvPr/>
        </p:nvSpPr>
        <p:spPr>
          <a:xfrm flipH="1">
            <a:off x="6258831" y="1628800"/>
            <a:ext cx="1440160" cy="4464496"/>
          </a:xfrm>
          <a:prstGeom prst="arc">
            <a:avLst>
              <a:gd name="adj1" fmla="val 15536176"/>
              <a:gd name="adj2" fmla="val 6230858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DC61157-B4B2-49F2-BCAF-A19EC5870BFC}"/>
              </a:ext>
            </a:extLst>
          </p:cNvPr>
          <p:cNvSpPr/>
          <p:nvPr/>
        </p:nvSpPr>
        <p:spPr>
          <a:xfrm>
            <a:off x="5002702" y="3644082"/>
            <a:ext cx="1152128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CB69706-9724-4A65-8380-4A8958E2B932}"/>
              </a:ext>
            </a:extLst>
          </p:cNvPr>
          <p:cNvGrpSpPr/>
          <p:nvPr/>
        </p:nvGrpSpPr>
        <p:grpSpPr>
          <a:xfrm>
            <a:off x="7246542" y="1771330"/>
            <a:ext cx="4744565" cy="4105545"/>
            <a:chOff x="7444260" y="2275783"/>
            <a:chExt cx="3528392" cy="3068668"/>
          </a:xfrm>
        </p:grpSpPr>
        <p:graphicFrame>
          <p:nvGraphicFramePr>
            <p:cNvPr id="9" name="Diagramme 8">
              <a:extLst>
                <a:ext uri="{FF2B5EF4-FFF2-40B4-BE49-F238E27FC236}">
                  <a16:creationId xmlns:a16="http://schemas.microsoft.com/office/drawing/2014/main" id="{A267FAA9-2EFC-4E20-B0F7-D205939535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55378768"/>
                </p:ext>
              </p:extLst>
            </p:nvPr>
          </p:nvGraphicFramePr>
          <p:xfrm>
            <a:off x="7444260" y="2275783"/>
            <a:ext cx="3528392" cy="30686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BEF24EF-0806-4D56-844C-49B9389DD7A6}"/>
                </a:ext>
              </a:extLst>
            </p:cNvPr>
            <p:cNvGrpSpPr/>
            <p:nvPr/>
          </p:nvGrpSpPr>
          <p:grpSpPr>
            <a:xfrm>
              <a:off x="7611853" y="2501892"/>
              <a:ext cx="738664" cy="2788047"/>
              <a:chOff x="7611853" y="2501892"/>
              <a:chExt cx="738664" cy="2788047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A0A01BB-CEFC-43E1-B1CF-C5A480CA971A}"/>
                  </a:ext>
                </a:extLst>
              </p:cNvPr>
              <p:cNvSpPr txBox="1"/>
              <p:nvPr/>
            </p:nvSpPr>
            <p:spPr>
              <a:xfrm>
                <a:off x="7611854" y="2501892"/>
                <a:ext cx="4924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solidFill>
                      <a:srgbClr val="00206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01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F648548-61D8-40B3-99B5-EDC0449F4989}"/>
                  </a:ext>
                </a:extLst>
              </p:cNvPr>
              <p:cNvSpPr txBox="1"/>
              <p:nvPr/>
            </p:nvSpPr>
            <p:spPr>
              <a:xfrm>
                <a:off x="7858074" y="3238533"/>
                <a:ext cx="49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>
                    <a:solidFill>
                      <a:srgbClr val="00206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02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21DFCD1-F614-421B-BEFA-FAFE05212363}"/>
                  </a:ext>
                </a:extLst>
              </p:cNvPr>
              <p:cNvSpPr txBox="1"/>
              <p:nvPr/>
            </p:nvSpPr>
            <p:spPr>
              <a:xfrm>
                <a:off x="7858074" y="3930370"/>
                <a:ext cx="4924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solidFill>
                      <a:srgbClr val="00206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03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A7B9FC9-F0A0-49F8-9B34-FE900FF4F048}"/>
                  </a:ext>
                </a:extLst>
              </p:cNvPr>
              <p:cNvSpPr txBox="1"/>
              <p:nvPr/>
            </p:nvSpPr>
            <p:spPr>
              <a:xfrm>
                <a:off x="7611853" y="4643608"/>
                <a:ext cx="4924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solidFill>
                      <a:srgbClr val="00206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04</a:t>
                </a:r>
              </a:p>
            </p:txBody>
          </p:sp>
        </p:grpSp>
      </p:grpSp>
      <p:sp>
        <p:nvSpPr>
          <p:cNvPr id="2" name="Parchemin : horizontal 1">
            <a:extLst>
              <a:ext uri="{FF2B5EF4-FFF2-40B4-BE49-F238E27FC236}">
                <a16:creationId xmlns:a16="http://schemas.microsoft.com/office/drawing/2014/main" id="{17EE8691-6A03-4172-86F9-141EB5CCB08D}"/>
              </a:ext>
            </a:extLst>
          </p:cNvPr>
          <p:cNvSpPr/>
          <p:nvPr/>
        </p:nvSpPr>
        <p:spPr>
          <a:xfrm>
            <a:off x="6094412" y="188640"/>
            <a:ext cx="5472608" cy="122373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accent6">
                    <a:lumMod val="50000"/>
                  </a:schemeClr>
                </a:solidFill>
                <a:latin typeface="Matura MT Script Capitals" panose="03020802060602070202" pitchFamily="66" charset="0"/>
              </a:rPr>
              <a:t>Plan Of The Project: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0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9CFD38-7F8D-43F3-87D8-7DE2CE0C01B8}"/>
              </a:ext>
            </a:extLst>
          </p:cNvPr>
          <p:cNvSpPr/>
          <p:nvPr/>
        </p:nvSpPr>
        <p:spPr>
          <a:xfrm>
            <a:off x="1267567" y="693931"/>
            <a:ext cx="10263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</a:rPr>
              <a:t>Video explains the experience of </a:t>
            </a:r>
            <a:r>
              <a:rPr lang="fr-FR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titration</a:t>
            </a:r>
            <a:endParaRPr lang="fr-FR" sz="4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84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8E9E294-A57C-4D3E-B31E-1D048381D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232254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7C47740-AEFF-4BC0-86DE-CFF13B77D717}"/>
              </a:ext>
            </a:extLst>
          </p:cNvPr>
          <p:cNvSpPr txBox="1"/>
          <p:nvPr/>
        </p:nvSpPr>
        <p:spPr>
          <a:xfrm>
            <a:off x="1557908" y="2348880"/>
            <a:ext cx="9577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Laboratory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workers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chemists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even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students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and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professors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scientific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materials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often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suffer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from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problems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because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they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sometimes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find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chemical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mixture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that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has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lost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its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labels and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become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without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information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such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as concentration,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purity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amount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of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dissolved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material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etc.</a:t>
            </a:r>
            <a:r>
              <a:rPr lang="ar-DZ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..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,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which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makes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these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chemical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 mixtures </a:t>
            </a:r>
            <a:r>
              <a:rPr lang="fr-FR" sz="3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unsuitable</a:t>
            </a:r>
            <a:r>
              <a:rPr lang="fr-FR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6858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53CB63B-A3D8-481F-A352-508546C70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029108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14776C-D4CC-45E5-947C-7C815083D9CE}"/>
              </a:ext>
            </a:extLst>
          </p:cNvPr>
          <p:cNvSpPr/>
          <p:nvPr/>
        </p:nvSpPr>
        <p:spPr>
          <a:xfrm>
            <a:off x="917085" y="3429000"/>
            <a:ext cx="1127174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600"/>
              </a:spcAft>
            </a:pP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How can I know the </a:t>
            </a:r>
            <a:r>
              <a:rPr lang="fr-FR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molar</a:t>
            </a:r>
            <a:r>
              <a:rPr lang="fr-FR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concentration of a solution?</a:t>
            </a:r>
            <a:endParaRPr lang="fr-FR" sz="20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4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2099E38-EF26-4354-B1B4-237697B3F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199183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E9F7327-0342-4B61-96D3-5C0308AB21C6}"/>
              </a:ext>
            </a:extLst>
          </p:cNvPr>
          <p:cNvSpPr/>
          <p:nvPr/>
        </p:nvSpPr>
        <p:spPr>
          <a:xfrm>
            <a:off x="1413892" y="2166132"/>
            <a:ext cx="97930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07000"/>
              </a:lnSpc>
              <a:spcAft>
                <a:spcPts val="600"/>
              </a:spcAft>
            </a:pP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process of titration </a:t>
            </a:r>
            <a:r>
              <a:rPr lang="fr-FR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concentration of a Chemical composition. </a:t>
            </a:r>
            <a:endParaRPr lang="fr-FR" sz="1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0A75079-259C-4FE4-8315-059A40269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68" y="3429812"/>
            <a:ext cx="4988886" cy="288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7413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48246C68-D305-4EF5-A18B-A33DDEAD4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867933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7DBB116E-E62A-4B9B-9CDB-3FD93240DD80}"/>
              </a:ext>
            </a:extLst>
          </p:cNvPr>
          <p:cNvGrpSpPr/>
          <p:nvPr/>
        </p:nvGrpSpPr>
        <p:grpSpPr>
          <a:xfrm>
            <a:off x="4078188" y="1412776"/>
            <a:ext cx="4968552" cy="1153615"/>
            <a:chOff x="4078188" y="1412776"/>
            <a:chExt cx="4968552" cy="1153615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EA6C9A11-47DC-49C9-80C4-6B0C722C6F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748361"/>
                </p:ext>
              </p:extLst>
            </p:nvPr>
          </p:nvGraphicFramePr>
          <p:xfrm>
            <a:off x="4078188" y="1412776"/>
            <a:ext cx="4968552" cy="1153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31633EC-45A2-4116-AA1E-5E0FC7E3254D}"/>
                </a:ext>
              </a:extLst>
            </p:cNvPr>
            <p:cNvSpPr txBox="1"/>
            <p:nvPr/>
          </p:nvSpPr>
          <p:spPr>
            <a:xfrm>
              <a:off x="4222204" y="17279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</a:rPr>
                <a:t>01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347016-7F3D-4AD6-8CE3-D1C247592874}"/>
              </a:ext>
            </a:extLst>
          </p:cNvPr>
          <p:cNvSpPr/>
          <p:nvPr/>
        </p:nvSpPr>
        <p:spPr>
          <a:xfrm>
            <a:off x="837828" y="2566390"/>
            <a:ext cx="11233248" cy="428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 titration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laboratory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technique or process in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analytical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chemistry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for quantitative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. The concentration of an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acidic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solution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defined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by the addition of a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well-known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base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alkaline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solution, or vice versa. Most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color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change.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done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correctly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carefully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, a titration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yield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precise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acid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-base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, redox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reactions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, complexation, and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calibrated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several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conditions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including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abic Typesetting" panose="03020402040406030203" pitchFamily="66" charset="-78"/>
              <a:buChar char="-"/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It must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quick interaction.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abic Typesetting" panose="03020402040406030203" pitchFamily="66" charset="-78"/>
              <a:buChar char="-"/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It must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single interaction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accompanying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interactions.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abic Typesetting" panose="03020402040406030203" pitchFamily="66" charset="-78"/>
              <a:buChar char="-"/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 interaction must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fully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interactive.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abic Typesetting" panose="03020402040406030203" pitchFamily="66" charset="-78"/>
              <a:buChar char="-"/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There must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to know the point of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equivalence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changing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color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of the solution or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measuring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conductivity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 ...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4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E980073-DD74-4E57-9446-75246D9E6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933924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C1969772-201B-4228-A1DA-D33203B796FB}"/>
              </a:ext>
            </a:extLst>
          </p:cNvPr>
          <p:cNvGrpSpPr/>
          <p:nvPr/>
        </p:nvGrpSpPr>
        <p:grpSpPr>
          <a:xfrm>
            <a:off x="3934172" y="1412776"/>
            <a:ext cx="4968552" cy="1153615"/>
            <a:chOff x="3934172" y="1412776"/>
            <a:chExt cx="4968552" cy="1153615"/>
          </a:xfrm>
        </p:grpSpPr>
        <p:graphicFrame>
          <p:nvGraphicFramePr>
            <p:cNvPr id="5" name="Diagramme 4">
              <a:extLst>
                <a:ext uri="{FF2B5EF4-FFF2-40B4-BE49-F238E27FC236}">
                  <a16:creationId xmlns:a16="http://schemas.microsoft.com/office/drawing/2014/main" id="{5418D825-BB68-4C52-9DF4-A8954B0CBB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6919313"/>
                </p:ext>
              </p:extLst>
            </p:nvPr>
          </p:nvGraphicFramePr>
          <p:xfrm>
            <a:off x="3934172" y="1412776"/>
            <a:ext cx="4968552" cy="1153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EA7DFCC-F259-4EB9-B932-1FF9CB0E1CEF}"/>
                </a:ext>
              </a:extLst>
            </p:cNvPr>
            <p:cNvSpPr txBox="1"/>
            <p:nvPr/>
          </p:nvSpPr>
          <p:spPr>
            <a:xfrm>
              <a:off x="4032093" y="1727973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</a:rPr>
                <a:t>02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31EE2B9-9CFB-49CC-9A86-CBE44A26505C}"/>
              </a:ext>
            </a:extLst>
          </p:cNvPr>
          <p:cNvSpPr/>
          <p:nvPr/>
        </p:nvSpPr>
        <p:spPr>
          <a:xfrm>
            <a:off x="2349996" y="2388378"/>
            <a:ext cx="7920879" cy="453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Calibrated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burette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Burette stand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Multiple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beakers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Erlenmeyer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flasks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Measured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amount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analyte,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0.25M Sodium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Hydroxidea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large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quantity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titrant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begin</a:t>
            </a:r>
            <a:endParaRPr lang="fr-FR" sz="2200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Magnetic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stir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plate</a:t>
            </a:r>
          </a:p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Color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indicator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for exemple Bromothymol Blue</a:t>
            </a:r>
          </a:p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Additive for </a:t>
            </a:r>
            <a:r>
              <a:rPr lang="fr-FR" sz="2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example</a:t>
            </a:r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cs typeface="Arial" panose="020B0604020202020204" pitchFamily="34" charset="0"/>
              </a:rPr>
              <a:t> acide</a:t>
            </a:r>
          </a:p>
        </p:txBody>
      </p:sp>
    </p:spTree>
    <p:extLst>
      <p:ext uri="{BB962C8B-B14F-4D97-AF65-F5344CB8AC3E}">
        <p14:creationId xmlns:p14="http://schemas.microsoft.com/office/powerpoint/2010/main" val="111779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E980073-DD74-4E57-9446-75246D9E6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501625"/>
              </p:ext>
            </p:extLst>
          </p:nvPr>
        </p:nvGraphicFramePr>
        <p:xfrm>
          <a:off x="2031470" y="332656"/>
          <a:ext cx="8125883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235A6F92-2BD1-4215-ADF4-E41BA4B29341}"/>
              </a:ext>
            </a:extLst>
          </p:cNvPr>
          <p:cNvGrpSpPr/>
          <p:nvPr/>
        </p:nvGrpSpPr>
        <p:grpSpPr>
          <a:xfrm>
            <a:off x="4078188" y="1411288"/>
            <a:ext cx="4968552" cy="1153615"/>
            <a:chOff x="4078188" y="1411288"/>
            <a:chExt cx="4968552" cy="1153615"/>
          </a:xfrm>
        </p:grpSpPr>
        <p:graphicFrame>
          <p:nvGraphicFramePr>
            <p:cNvPr id="5" name="Diagramme 4">
              <a:extLst>
                <a:ext uri="{FF2B5EF4-FFF2-40B4-BE49-F238E27FC236}">
                  <a16:creationId xmlns:a16="http://schemas.microsoft.com/office/drawing/2014/main" id="{5418D825-BB68-4C52-9DF4-A8954B0CBB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09044644"/>
                </p:ext>
              </p:extLst>
            </p:nvPr>
          </p:nvGraphicFramePr>
          <p:xfrm>
            <a:off x="4078188" y="1411288"/>
            <a:ext cx="4968552" cy="11536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EA7DFCC-F259-4EB9-B932-1FF9CB0E1CEF}"/>
                </a:ext>
              </a:extLst>
            </p:cNvPr>
            <p:cNvSpPr txBox="1"/>
            <p:nvPr/>
          </p:nvSpPr>
          <p:spPr>
            <a:xfrm>
              <a:off x="4150196" y="172648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</a:rPr>
                <a:t>03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027F48-5046-4917-83D7-2E1F053535FF}"/>
              </a:ext>
            </a:extLst>
          </p:cNvPr>
          <p:cNvSpPr/>
          <p:nvPr/>
        </p:nvSpPr>
        <p:spPr>
          <a:xfrm>
            <a:off x="1701924" y="2861264"/>
            <a:ext cx="9145016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should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wear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proper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safety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gear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chemistry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demonstrations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Safety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goggles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lab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apron are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required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work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acids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if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solution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gets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skin,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immediately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alert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teacher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thoroughly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flush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skin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water.</a:t>
            </a:r>
          </a:p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dilute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acids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always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water.</a:t>
            </a:r>
          </a:p>
          <a:p>
            <a:pPr marL="342900" indent="-342900" algn="ctr" fontAlgn="base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Wash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hands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thoroughly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leaving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Matura MT Script Capitals" panose="0302080206060207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the lab.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9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ologie 16: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57_TF02787990_TF02787990.potx" id="{ABCB071B-19A3-44BE-B302-F4BBE7E3E2D5}" vid="{F4600F28-01B2-4FC5-9857-5FFF9F08051B}"/>
    </a:ext>
  </a:extLst>
</a:theme>
</file>

<file path=ppt/theme/theme2.xml><?xml version="1.0" encoding="utf-8"?>
<a:theme xmlns:a="http://schemas.openxmlformats.org/drawingml/2006/main" name="Thèm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387</TotalTime>
  <Words>1684</Words>
  <Application>Microsoft Office PowerPoint</Application>
  <PresentationFormat>Personnalisé</PresentationFormat>
  <Paragraphs>186</Paragraphs>
  <Slides>30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Aldhabi</vt:lpstr>
      <vt:lpstr>Arabic Typesetting</vt:lpstr>
      <vt:lpstr>Arial</vt:lpstr>
      <vt:lpstr>Calibri</vt:lpstr>
      <vt:lpstr>Matura MT Script Capitals</vt:lpstr>
      <vt:lpstr>Symbol</vt:lpstr>
      <vt:lpstr>Times New Roman</vt:lpstr>
      <vt:lpstr>Wingdings</vt:lpstr>
      <vt:lpstr>Technologie 16:9</vt:lpstr>
      <vt:lpstr>The People's Democratic Republic of Algeria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de titre</dc:title>
  <dc:creator>Hamza Messadia</dc:creator>
  <cp:lastModifiedBy>Hamza Messadia</cp:lastModifiedBy>
  <cp:revision>32</cp:revision>
  <cp:lastPrinted>2019-02-28T11:28:00Z</cp:lastPrinted>
  <dcterms:created xsi:type="dcterms:W3CDTF">2019-02-27T18:35:37Z</dcterms:created>
  <dcterms:modified xsi:type="dcterms:W3CDTF">2019-02-28T12:06:26Z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